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75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7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93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5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1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7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7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676E-DC03-4613-AC1A-93560D47A71F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E501-AE3D-4E1C-B61D-D887AD25B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26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ivars.provejs@sfr.f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82210" cy="53816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6379" y="3523375"/>
            <a:ext cx="9144000" cy="971026"/>
          </a:xfrm>
        </p:spPr>
        <p:txBody>
          <a:bodyPr/>
          <a:lstStyle/>
          <a:p>
            <a:r>
              <a:rPr lang="lv-LV" dirty="0" smtClean="0">
                <a:solidFill>
                  <a:srgbClr val="FFFF00"/>
                </a:solidFill>
              </a:rPr>
              <a:t>Labsajūta viesmīlībā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5945" y="5381625"/>
            <a:ext cx="9144000" cy="1128232"/>
          </a:xfrm>
        </p:spPr>
        <p:txBody>
          <a:bodyPr/>
          <a:lstStyle/>
          <a:p>
            <a:r>
              <a:rPr lang="lv-LV" dirty="0"/>
              <a:t>Prasme apvienot dažādas lomas vienlaicīgi: menedžeris, īpašnieks, organizators un palīgs klientam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2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061" y="365125"/>
            <a:ext cx="11316747" cy="1325563"/>
          </a:xfrm>
        </p:spPr>
        <p:txBody>
          <a:bodyPr/>
          <a:lstStyle/>
          <a:p>
            <a:r>
              <a:rPr lang="lv-LV" dirty="0" smtClean="0"/>
              <a:t>Viesnīcu </a:t>
            </a:r>
            <a:r>
              <a:rPr lang="lv-LV" dirty="0"/>
              <a:t>un SPA pakalpojumu vieta tūrisma tirgū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5516" y="1825625"/>
            <a:ext cx="5498284" cy="4351338"/>
          </a:xfrm>
        </p:spPr>
        <p:txBody>
          <a:bodyPr/>
          <a:lstStyle/>
          <a:p>
            <a:r>
              <a:rPr lang="lv-LV" dirty="0"/>
              <a:t>Izprast konkurenci un tās piedāvātos pakalpojumus</a:t>
            </a:r>
            <a:endParaRPr lang="fr-FR" dirty="0"/>
          </a:p>
          <a:p>
            <a:r>
              <a:rPr lang="lv-LV" dirty="0"/>
              <a:t>Veidot savu unikālo piedāvājumu</a:t>
            </a:r>
            <a:endParaRPr lang="fr-FR" dirty="0"/>
          </a:p>
          <a:p>
            <a:r>
              <a:rPr lang="lv-LV" dirty="0"/>
              <a:t>Izvēlēties partnerus = veidola atpazīstamība</a:t>
            </a:r>
            <a:endParaRPr lang="fr-FR" dirty="0"/>
          </a:p>
          <a:p>
            <a:r>
              <a:rPr lang="lv-LV" dirty="0"/>
              <a:t>Papildus produktu pārdošana un </a:t>
            </a:r>
            <a:r>
              <a:rPr lang="lv-LV" dirty="0" err="1"/>
              <a:t>up</a:t>
            </a:r>
            <a:r>
              <a:rPr lang="lv-LV" dirty="0"/>
              <a:t> </a:t>
            </a:r>
            <a:r>
              <a:rPr lang="lv-LV" dirty="0" err="1" smtClean="0"/>
              <a:t>selling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5" y="1825625"/>
            <a:ext cx="4811087" cy="32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8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Viesmīlības pamatlikumi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8914" y="1690689"/>
            <a:ext cx="4734886" cy="5012116"/>
          </a:xfrm>
        </p:spPr>
        <p:txBody>
          <a:bodyPr>
            <a:normAutofit/>
          </a:bodyPr>
          <a:lstStyle/>
          <a:p>
            <a:r>
              <a:rPr lang="lv-LV" dirty="0"/>
              <a:t>Zelta likumi saņemot telefona zvanu</a:t>
            </a:r>
            <a:endParaRPr lang="fr-FR" dirty="0"/>
          </a:p>
          <a:p>
            <a:r>
              <a:rPr lang="lv-LV" dirty="0"/>
              <a:t>Jūsu vitrīna ir jūsu mājas lapa = atvērts logs uz ārpasauli</a:t>
            </a:r>
            <a:endParaRPr lang="fr-FR" dirty="0"/>
          </a:p>
          <a:p>
            <a:r>
              <a:rPr lang="lv-LV" dirty="0"/>
              <a:t>Jūsu reakcija klientu klātbūtnē: sveiciens un uzmanība</a:t>
            </a:r>
            <a:endParaRPr lang="fr-FR" dirty="0"/>
          </a:p>
          <a:p>
            <a:r>
              <a:rPr lang="lv-LV" dirty="0"/>
              <a:t>Radīt uzticības atmosfēru: ieteikumi, norādes, telpu vizīte un alternatīvas </a:t>
            </a:r>
            <a:endParaRPr lang="fr-FR" dirty="0"/>
          </a:p>
          <a:p>
            <a:r>
              <a:rPr lang="lv-LV" dirty="0"/>
              <a:t>Prasme pateikt uz redzēšanos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290"/>
            <a:ext cx="5522966" cy="40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Sūtījums </a:t>
            </a:r>
            <a:r>
              <a:rPr lang="lv-LV" dirty="0" smtClean="0"/>
              <a:t>klientam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5005" y="1901126"/>
            <a:ext cx="6588853" cy="4351338"/>
          </a:xfrm>
        </p:spPr>
        <p:txBody>
          <a:bodyPr/>
          <a:lstStyle/>
          <a:p>
            <a:r>
              <a:rPr lang="lv-LV" dirty="0"/>
              <a:t>Izprast klientu vēlmes un patērēšanas tendences:  kas ir jūsu klients un kādu jūs gribētu</a:t>
            </a:r>
            <a:endParaRPr lang="fr-FR" dirty="0"/>
          </a:p>
          <a:p>
            <a:r>
              <a:rPr lang="lv-LV" dirty="0"/>
              <a:t>Prast uzklausīt esošos klientus: ko viņš grib</a:t>
            </a:r>
            <a:endParaRPr lang="fr-FR" dirty="0"/>
          </a:p>
          <a:p>
            <a:r>
              <a:rPr lang="lv-LV" dirty="0"/>
              <a:t>Izvelēties savu klientu segmentu, mērķa auditoriju</a:t>
            </a:r>
            <a:endParaRPr lang="fr-FR" dirty="0"/>
          </a:p>
          <a:p>
            <a:r>
              <a:rPr lang="lv-LV" dirty="0"/>
              <a:t>Personāla līdzdalība klienta uzticības palielināšanā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0" y="1825624"/>
            <a:ext cx="4129011" cy="39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Viesmīlības pakalpojumu </a:t>
            </a:r>
            <a:r>
              <a:rPr lang="lv-LV" dirty="0"/>
              <a:t>filozofija un uzvedības </a:t>
            </a:r>
            <a:r>
              <a:rPr lang="lv-LV" dirty="0" smtClean="0"/>
              <a:t>normas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5122" y="1825625"/>
            <a:ext cx="5808677" cy="4351338"/>
          </a:xfrm>
        </p:spPr>
        <p:txBody>
          <a:bodyPr/>
          <a:lstStyle/>
          <a:p>
            <a:r>
              <a:rPr lang="lv-LV" dirty="0"/>
              <a:t>Balss tonis un ritms, runas veids: attīstīt atbilstošu vārdu krājumu</a:t>
            </a:r>
            <a:endParaRPr lang="fr-FR" dirty="0"/>
          </a:p>
          <a:p>
            <a:r>
              <a:rPr lang="lv-LV" dirty="0"/>
              <a:t>Žesti un bezvārda uzruna: smaids un attieksme</a:t>
            </a:r>
            <a:endParaRPr lang="fr-FR" dirty="0"/>
          </a:p>
          <a:p>
            <a:r>
              <a:rPr lang="lv-LV" dirty="0"/>
              <a:t>Prasme sagaidīt klientu atkarībā no vietas, prasme likt pagaidīt</a:t>
            </a:r>
            <a:endParaRPr lang="fr-FR" dirty="0"/>
          </a:p>
          <a:p>
            <a:r>
              <a:rPr lang="lv-LV" dirty="0"/>
              <a:t>Jūsu komandas motivācija un iniciatīva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9753"/>
            <a:ext cx="4681728" cy="3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6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Vadīt savu uzņēmumu kā profīta </a:t>
            </a:r>
            <a:r>
              <a:rPr lang="lv-LV" dirty="0" smtClean="0"/>
              <a:t>centru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8032" y="1825625"/>
            <a:ext cx="6295768" cy="4351338"/>
          </a:xfrm>
        </p:spPr>
        <p:txBody>
          <a:bodyPr/>
          <a:lstStyle/>
          <a:p>
            <a:r>
              <a:rPr lang="lv-LV" dirty="0"/>
              <a:t>Attīstīt jaunus pakalpojumus = palielināt apgrozījumu</a:t>
            </a:r>
            <a:endParaRPr lang="fr-FR" dirty="0"/>
          </a:p>
          <a:p>
            <a:r>
              <a:rPr lang="lv-LV" dirty="0"/>
              <a:t>Klienta un Jūsu komandas mijiedarbība</a:t>
            </a:r>
            <a:endParaRPr lang="fr-FR" dirty="0"/>
          </a:p>
          <a:p>
            <a:r>
              <a:rPr lang="lv-LV" dirty="0"/>
              <a:t>Prasme argumentēti pārdot savus pakalpojumus, liekot pirmajā vietā klienta priekšrocības</a:t>
            </a:r>
            <a:endParaRPr lang="fr-FR" dirty="0"/>
          </a:p>
          <a:p>
            <a:r>
              <a:rPr lang="lv-LV" dirty="0"/>
              <a:t>Savu pakalpojuma klāsta pārzināšana</a:t>
            </a:r>
            <a:endParaRPr lang="fr-FR" dirty="0"/>
          </a:p>
          <a:p>
            <a:r>
              <a:rPr lang="lv-LV" dirty="0"/>
              <a:t>Prast sazināties ar sarežģītiem vai ļoti prasīgiem </a:t>
            </a:r>
            <a:r>
              <a:rPr lang="lv-LV" dirty="0" smtClean="0"/>
              <a:t>klientiem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922146"/>
            <a:ext cx="4784365" cy="32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4049" y="258033"/>
            <a:ext cx="6542903" cy="1325563"/>
          </a:xfrm>
        </p:spPr>
        <p:txBody>
          <a:bodyPr/>
          <a:lstStyle/>
          <a:p>
            <a:r>
              <a:rPr lang="lv-LV" dirty="0" err="1" smtClean="0"/>
              <a:t>Paļdys</a:t>
            </a:r>
            <a:r>
              <a:rPr lang="lv-LV" dirty="0" smtClean="0"/>
              <a:t> </a:t>
            </a:r>
            <a:r>
              <a:rPr lang="lv-LV" dirty="0" err="1" smtClean="0"/>
              <a:t>vysim</a:t>
            </a:r>
            <a:r>
              <a:rPr lang="lv-LV" dirty="0" smtClean="0"/>
              <a:t>, ka </a:t>
            </a:r>
            <a:r>
              <a:rPr lang="lv-LV" dirty="0" err="1" smtClean="0"/>
              <a:t>bejot</a:t>
            </a:r>
            <a:r>
              <a:rPr lang="lv-LV" dirty="0" smtClean="0"/>
              <a:t> </a:t>
            </a:r>
            <a:r>
              <a:rPr lang="lv-LV" dirty="0" err="1" smtClean="0"/>
              <a:t>kūpā</a:t>
            </a:r>
            <a:r>
              <a:rPr lang="lv-LV" dirty="0" smtClean="0"/>
              <a:t>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73" y="1239795"/>
            <a:ext cx="8618838" cy="4848096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906162" y="6158727"/>
            <a:ext cx="10958384" cy="505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 smtClean="0"/>
              <a:t>Aivars </a:t>
            </a:r>
            <a:r>
              <a:rPr lang="lv-LV" dirty="0" err="1" smtClean="0"/>
              <a:t>Provejs</a:t>
            </a:r>
            <a:r>
              <a:rPr lang="lv-LV" dirty="0"/>
              <a:t> </a:t>
            </a:r>
            <a:r>
              <a:rPr lang="lv-LV" dirty="0" smtClean="0"/>
              <a:t>E-pasts: </a:t>
            </a:r>
            <a:r>
              <a:rPr lang="lv-LV" dirty="0" smtClean="0">
                <a:hlinkClick r:id="rId3"/>
              </a:rPr>
              <a:t>Aivars.provejs@sfr.fr</a:t>
            </a:r>
            <a:r>
              <a:rPr lang="lv-LV" dirty="0" smtClean="0"/>
              <a:t> </a:t>
            </a:r>
            <a:r>
              <a:rPr lang="lv-LV" dirty="0" err="1" smtClean="0"/>
              <a:t>Mob</a:t>
            </a:r>
            <a:r>
              <a:rPr lang="lv-LV" dirty="0" smtClean="0"/>
              <a:t>: +371 26514119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313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</Words>
  <Application>Microsoft Office PowerPoint</Application>
  <PresentationFormat>Grand écran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Labsajūta viesmīlībā</vt:lpstr>
      <vt:lpstr>Viesnīcu un SPA pakalpojumu vieta tūrisma tirgū</vt:lpstr>
      <vt:lpstr>Viesmīlības pamatlikumi</vt:lpstr>
      <vt:lpstr>Sūtījums klientam</vt:lpstr>
      <vt:lpstr>Viesmīlības pakalpojumu filozofija un uzvedības normas</vt:lpstr>
      <vt:lpstr>Vadīt savu uzņēmumu kā profīta centru</vt:lpstr>
      <vt:lpstr>Paļdys vysim, ka bejot kūpā!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Labsajūta viesmīlībā</dc:title>
  <dc:creator>Darbam</dc:creator>
  <cp:lastModifiedBy>Darbam</cp:lastModifiedBy>
  <cp:revision>4</cp:revision>
  <dcterms:created xsi:type="dcterms:W3CDTF">2015-11-09T10:50:52Z</dcterms:created>
  <dcterms:modified xsi:type="dcterms:W3CDTF">2015-11-12T13:18:00Z</dcterms:modified>
</cp:coreProperties>
</file>