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60" r:id="rId6"/>
    <p:sldId id="261" r:id="rId7"/>
    <p:sldId id="258" r:id="rId8"/>
    <p:sldId id="262" r:id="rId9"/>
    <p:sldId id="264" r:id="rId10"/>
    <p:sldId id="265" r:id="rId11"/>
    <p:sldId id="267" r:id="rId12"/>
    <p:sldId id="259" r:id="rId13"/>
    <p:sldId id="268" r:id="rId14"/>
    <p:sldId id="276" r:id="rId15"/>
    <p:sldId id="281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828EE-18F3-4770-8A19-F0CEE122DC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FA284E9-5FEF-4574-8686-AA1C0B68B8BD}">
      <dgm:prSet phldrT="[Text]"/>
      <dgm:spPr>
        <a:solidFill>
          <a:srgbClr val="990033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lv-LV" b="1" dirty="0" smtClean="0">
              <a:latin typeface="Georgia" pitchFamily="18" charset="0"/>
            </a:rPr>
            <a:t>2015.</a:t>
          </a:r>
          <a:endParaRPr lang="lv-LV" b="1" dirty="0">
            <a:latin typeface="Georgia" pitchFamily="18" charset="0"/>
          </a:endParaRPr>
        </a:p>
      </dgm:t>
    </dgm:pt>
    <dgm:pt modelId="{CEB4B829-F04E-4988-8E54-34FE8588BCE6}" type="parTrans" cxnId="{4F5F97C5-3C0E-4E28-AE57-57817042377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FAD3A51-4A9C-4375-B78C-5BE4CD8F75E5}" type="sibTrans" cxnId="{4F5F97C5-3C0E-4E28-AE57-57817042377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67B2F42C-3A9D-4271-B517-C913BD83E40F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solidFill>
                <a:schemeClr val="tx1"/>
              </a:solidFill>
              <a:latin typeface="Georgia" pitchFamily="18" charset="0"/>
            </a:rPr>
            <a:t>Tiek apzināti jau esošie ceļi pa kuriem var apiet apkārt Latvijai.</a:t>
          </a:r>
          <a:endParaRPr lang="lv-LV" dirty="0">
            <a:solidFill>
              <a:schemeClr val="tx1"/>
            </a:solidFill>
            <a:latin typeface="Georgia" pitchFamily="18" charset="0"/>
          </a:endParaRPr>
        </a:p>
      </dgm:t>
    </dgm:pt>
    <dgm:pt modelId="{5E6F9A09-E111-4182-AAAB-DCAC3DD97AED}" type="parTrans" cxnId="{311C3B97-D937-4550-AD42-0018431CA4C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CCC04166-C830-4B49-B029-3B02B57A12DA}" type="sibTrans" cxnId="{311C3B97-D937-4550-AD42-0018431CA4C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FAD6B54-E246-4299-8D03-FFE0C6441AE6}">
      <dgm:prSet phldrT="[Text]"/>
      <dgm:spPr>
        <a:solidFill>
          <a:srgbClr val="990033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lv-LV" b="1" dirty="0" smtClean="0">
              <a:latin typeface="Georgia" pitchFamily="18" charset="0"/>
            </a:rPr>
            <a:t>2016.</a:t>
          </a:r>
          <a:endParaRPr lang="lv-LV" b="1" dirty="0">
            <a:latin typeface="Georgia" pitchFamily="18" charset="0"/>
          </a:endParaRPr>
        </a:p>
      </dgm:t>
    </dgm:pt>
    <dgm:pt modelId="{4B857BEB-2E89-45C3-9DAA-FB273E1D617D}" type="parTrans" cxnId="{7D3D9E9C-730E-4CEB-92F0-89D47267DD59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E129413C-7141-4A92-A146-4AE39654E20A}" type="sibTrans" cxnId="{7D3D9E9C-730E-4CEB-92F0-89D47267DD59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E5DC39E-B4F6-4192-A33D-9A8716B41954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solidFill>
                <a:schemeClr val="tx1"/>
              </a:solidFill>
              <a:latin typeface="Georgia" pitchFamily="18" charset="0"/>
            </a:rPr>
            <a:t>Tiek pabeigta un prezentēta tūrisma ceļveža grāmata.</a:t>
          </a:r>
          <a:endParaRPr lang="lv-LV" dirty="0">
            <a:solidFill>
              <a:schemeClr val="tx1"/>
            </a:solidFill>
            <a:latin typeface="Georgia" pitchFamily="18" charset="0"/>
          </a:endParaRPr>
        </a:p>
      </dgm:t>
    </dgm:pt>
    <dgm:pt modelId="{93EFAFB7-C45B-488F-96A9-434C920CD0C9}" type="parTrans" cxnId="{8A55D787-CC13-4334-89A6-6D867BB47F8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3540E471-39E2-4D32-9AEE-29CC193A568A}" type="sibTrans" cxnId="{8A55D787-CC13-4334-89A6-6D867BB47F8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1C7E21FB-A542-447C-8FB9-393E3B52DB2D}">
      <dgm:prSet phldrT="[Text]"/>
      <dgm:spPr>
        <a:solidFill>
          <a:srgbClr val="990033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lv-LV" b="1" dirty="0" smtClean="0">
              <a:latin typeface="Georgia" pitchFamily="18" charset="0"/>
            </a:rPr>
            <a:t>2017.</a:t>
          </a:r>
          <a:endParaRPr lang="lv-LV" b="1" dirty="0">
            <a:latin typeface="Georgia" pitchFamily="18" charset="0"/>
          </a:endParaRPr>
        </a:p>
      </dgm:t>
    </dgm:pt>
    <dgm:pt modelId="{22C46E6C-E43B-472E-8CCB-26D5928EE50A}" type="parTrans" cxnId="{35F5CE59-59B5-4FEA-836C-23ABA64430E2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9DF0C96C-78CA-4782-80FD-8655BA754687}" type="sibTrans" cxnId="{35F5CE59-59B5-4FEA-836C-23ABA64430E2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D9A75B66-6AA1-4D2D-A406-FFE93662DF10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Filmas montāža.</a:t>
          </a:r>
          <a:endParaRPr lang="lv-LV" dirty="0">
            <a:latin typeface="Georgia" pitchFamily="18" charset="0"/>
          </a:endParaRPr>
        </a:p>
      </dgm:t>
    </dgm:pt>
    <dgm:pt modelId="{0C585BA2-8DF5-4310-B633-FF7F8DB9DED2}" type="parTrans" cxnId="{1F2C5CAC-151B-45AC-A17A-DFC52F2DE797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233D3415-99D3-48D7-AEB8-9C855F1834B3}" type="sibTrans" cxnId="{1F2C5CAC-151B-45AC-A17A-DFC52F2DE797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C65A68A-54D7-401C-82D5-BF0FC0D38013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Projekta komanda uzsāk Latvijas apceļošanu.</a:t>
          </a:r>
          <a:endParaRPr lang="lv-LV" dirty="0">
            <a:latin typeface="Georgia" pitchFamily="18" charset="0"/>
          </a:endParaRPr>
        </a:p>
      </dgm:t>
    </dgm:pt>
    <dgm:pt modelId="{00C3F69C-60F8-4A1D-89B7-00A14171FD36}" type="parTrans" cxnId="{4F92CDD5-CF57-4721-8777-B2229139BB3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8F7B5E12-102C-402C-8B50-8313388F037E}" type="sibTrans" cxnId="{4F92CDD5-CF57-4721-8777-B2229139BB3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DF9DABF9-F8C8-4CC8-9D38-4A55B1E38E71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Tiek uzsākta Latvijas aplidošana un filmēšanu no gaisa.</a:t>
          </a:r>
          <a:endParaRPr lang="lv-LV" dirty="0">
            <a:latin typeface="Georgia" pitchFamily="18" charset="0"/>
          </a:endParaRPr>
        </a:p>
      </dgm:t>
    </dgm:pt>
    <dgm:pt modelId="{F518373A-A42B-4A04-A076-7E02749E5A9C}" type="parTrans" cxnId="{98AD953B-6E4F-472C-ABC3-72F86924506C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032DE28A-763B-49A9-91B2-C52A8B9AF6A4}" type="sibTrans" cxnId="{98AD953B-6E4F-472C-ABC3-72F86924506C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A4EE9DB6-3D39-4CB1-8321-EC22428D27C1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Tiek uzsākts darbs pie tūrisma ceļveža izveides.</a:t>
          </a:r>
          <a:endParaRPr lang="lv-LV" dirty="0">
            <a:latin typeface="Georgia" pitchFamily="18" charset="0"/>
          </a:endParaRPr>
        </a:p>
      </dgm:t>
    </dgm:pt>
    <dgm:pt modelId="{4C7299F6-2DF2-4A22-9BCE-09F07167E35E}" type="parTrans" cxnId="{6B968195-F7AD-4A2E-B474-CB4B0650D315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8B1574D-4993-4C64-BEBD-8F84D0923399}" type="sibTrans" cxnId="{6B968195-F7AD-4A2E-B474-CB4B0650D315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9F5B1F64-DDD3-41C1-81AA-E95884DB9965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Tiek turpināts filmēšanas process.</a:t>
          </a:r>
          <a:endParaRPr lang="lv-LV" dirty="0">
            <a:latin typeface="Georgia" pitchFamily="18" charset="0"/>
          </a:endParaRPr>
        </a:p>
      </dgm:t>
    </dgm:pt>
    <dgm:pt modelId="{BB064567-9C91-4271-AB4E-9AB9C720E313}" type="parTrans" cxnId="{882EBB3D-FA27-4AA5-B50B-676A166D07E7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99A4CBED-0640-4C20-BE16-FB5BC0C2F1AE}" type="sibTrans" cxnId="{882EBB3D-FA27-4AA5-B50B-676A166D07E7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617A3302-8CE0-4FDE-BB85-F42123A4E152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Tiek uzsākta raidījuma filmēšana.</a:t>
          </a:r>
          <a:endParaRPr lang="lv-LV" dirty="0">
            <a:latin typeface="Georgia" pitchFamily="18" charset="0"/>
          </a:endParaRPr>
        </a:p>
      </dgm:t>
    </dgm:pt>
    <dgm:pt modelId="{77AAD23C-647E-4CE8-ACCA-724AF27ADCB7}" type="parTrans" cxnId="{786B0FB7-2CDA-4E46-A1F4-9EF644E8CCC3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0557EFC-A73D-40BB-8341-B9CD8BF4FDC1}" type="sibTrans" cxnId="{786B0FB7-2CDA-4E46-A1F4-9EF644E8CCC3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68E301C3-AD9B-40EB-9C1D-55346BD14556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solidFill>
                <a:srgbClr val="000000"/>
              </a:solidFill>
              <a:latin typeface="Georgia" pitchFamily="18" charset="0"/>
            </a:rPr>
            <a:t>Tiek veidots grāmatas bilžu un tekstu saturs.</a:t>
          </a:r>
          <a:endParaRPr lang="lv-LV" dirty="0">
            <a:solidFill>
              <a:srgbClr val="000000"/>
            </a:solidFill>
            <a:latin typeface="Georgia" pitchFamily="18" charset="0"/>
          </a:endParaRPr>
        </a:p>
      </dgm:t>
    </dgm:pt>
    <dgm:pt modelId="{80AEE08B-7077-4B65-8414-78DA79925351}" type="parTrans" cxnId="{B3ED9FA7-7147-4151-B649-822D0F37400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45F0D66-D00C-4CCD-B36A-3FC3B3BC0415}" type="sibTrans" cxnId="{B3ED9FA7-7147-4151-B649-822D0F37400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AB6A871-CD31-4C07-87D8-C965295485B1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Tiek uzsākti ceļa “1836” iezīmēšanas darbi.</a:t>
          </a:r>
          <a:endParaRPr lang="lv-LV" dirty="0">
            <a:latin typeface="Georgia" pitchFamily="18" charset="0"/>
          </a:endParaRPr>
        </a:p>
      </dgm:t>
    </dgm:pt>
    <dgm:pt modelId="{622454C1-F239-4DC7-A775-5B251E263543}" type="parTrans" cxnId="{4A529343-751B-436D-9952-EE39FDBCB442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26AF17AD-D91C-4CB7-B3BD-878A00A9009D}" type="sibTrans" cxnId="{4A529343-751B-436D-9952-EE39FDBCB442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4294C171-8D87-404C-9738-2FFD9B6D2CF0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Raidījuma montāža.</a:t>
          </a:r>
          <a:endParaRPr lang="lv-LV" dirty="0">
            <a:latin typeface="Georgia" pitchFamily="18" charset="0"/>
          </a:endParaRPr>
        </a:p>
      </dgm:t>
    </dgm:pt>
    <dgm:pt modelId="{A1376409-0E83-408A-B825-F0E9B9BB370E}" type="parTrans" cxnId="{5710FD09-2A48-4B96-B500-EBE599B2564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7585F46-B2B3-4E80-8A2C-8E82314DAAB7}" type="sibTrans" cxnId="{5710FD09-2A48-4B96-B500-EBE599B2564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43A7EBAD-6BAD-4FDA-A6EE-239EE0AB0F2F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Grāmatas apstrādes darbs.</a:t>
          </a:r>
          <a:endParaRPr lang="lv-LV" dirty="0">
            <a:latin typeface="Georgia" pitchFamily="18" charset="0"/>
          </a:endParaRPr>
        </a:p>
      </dgm:t>
    </dgm:pt>
    <dgm:pt modelId="{F83B9691-3627-4496-BE46-0D32D0DC3D15}" type="parTrans" cxnId="{3D561527-8E4F-4619-98D8-A69E3A4C1421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21F13B6-6323-4923-9623-3B37FFF19927}" type="sibTrans" cxnId="{3D561527-8E4F-4619-98D8-A69E3A4C1421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F22EFA3-EB53-43C0-ADAB-44B8217F62AB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Turpinās takas labiekārtošanas darbi.</a:t>
          </a:r>
          <a:endParaRPr lang="lv-LV" dirty="0">
            <a:latin typeface="Georgia" pitchFamily="18" charset="0"/>
          </a:endParaRPr>
        </a:p>
      </dgm:t>
    </dgm:pt>
    <dgm:pt modelId="{825EE7BD-A3C4-4E30-9396-82B2422AC374}" type="parTrans" cxnId="{452FBAEA-7814-4F1C-8A93-16ACEC708FDB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A5830E6-8F70-4AF1-8D74-A7158E223547}" type="sibTrans" cxnId="{452FBAEA-7814-4F1C-8A93-16ACEC708FDB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654FA2D4-B6F2-D143-AC34-B31C9921FEBA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Kopīgi pārgājieni.</a:t>
          </a:r>
          <a:endParaRPr lang="lv-LV" dirty="0">
            <a:latin typeface="Georgia" pitchFamily="18" charset="0"/>
          </a:endParaRPr>
        </a:p>
      </dgm:t>
    </dgm:pt>
    <dgm:pt modelId="{32F502CB-BC68-9B4B-A12E-474C82683FD6}" type="parTrans" cxnId="{4480C7DF-8FB0-C340-967E-EAFC1C451FF6}">
      <dgm:prSet/>
      <dgm:spPr/>
      <dgm:t>
        <a:bodyPr/>
        <a:lstStyle/>
        <a:p>
          <a:endParaRPr lang="en-US"/>
        </a:p>
      </dgm:t>
    </dgm:pt>
    <dgm:pt modelId="{70D77F44-203F-B64B-A6CA-9984164C296F}" type="sibTrans" cxnId="{4480C7DF-8FB0-C340-967E-EAFC1C451FF6}">
      <dgm:prSet/>
      <dgm:spPr/>
      <dgm:t>
        <a:bodyPr/>
        <a:lstStyle/>
        <a:p>
          <a:endParaRPr lang="en-US"/>
        </a:p>
      </dgm:t>
    </dgm:pt>
    <dgm:pt modelId="{43553C22-5888-478A-9D86-6F830FF6DF4B}" type="pres">
      <dgm:prSet presAssocID="{579828EE-18F3-4770-8A19-F0CEE122DC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A1B8108F-1DC4-4BD4-8970-94679E33C0E9}" type="pres">
      <dgm:prSet presAssocID="{9FA284E9-5FEF-4574-8686-AA1C0B68B8BD}" presName="composite" presStyleCnt="0"/>
      <dgm:spPr/>
    </dgm:pt>
    <dgm:pt modelId="{7F31CC17-1E97-426E-8084-C4EFFAE96886}" type="pres">
      <dgm:prSet presAssocID="{9FA284E9-5FEF-4574-8686-AA1C0B68B8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243D0BE-6493-4B57-97C0-4FAA620ED392}" type="pres">
      <dgm:prSet presAssocID="{9FA284E9-5FEF-4574-8686-AA1C0B68B8B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3B4E9C4-616E-42B7-9698-AF95C81B8DEF}" type="pres">
      <dgm:prSet presAssocID="{BFAD3A51-4A9C-4375-B78C-5BE4CD8F75E5}" presName="space" presStyleCnt="0"/>
      <dgm:spPr/>
    </dgm:pt>
    <dgm:pt modelId="{EEA81502-00EE-4072-9D3E-2D2A55AF041D}" type="pres">
      <dgm:prSet presAssocID="{5FAD6B54-E246-4299-8D03-FFE0C6441AE6}" presName="composite" presStyleCnt="0"/>
      <dgm:spPr/>
    </dgm:pt>
    <dgm:pt modelId="{7EA515C2-FF27-4EFC-ABAD-6C3C6C0CAFD3}" type="pres">
      <dgm:prSet presAssocID="{5FAD6B54-E246-4299-8D03-FFE0C6441AE6}" presName="parTx" presStyleLbl="alignNode1" presStyleIdx="1" presStyleCnt="3" custLinFactNeighborX="-10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1FE967A-B285-4CC3-B5B3-5796068667C3}" type="pres">
      <dgm:prSet presAssocID="{5FAD6B54-E246-4299-8D03-FFE0C6441AE6}" presName="desTx" presStyleLbl="alignAccFollowNode1" presStyleIdx="1" presStyleCnt="3" custLinFactNeighborX="-1062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D767720-AA5E-41A9-A324-3BE0F56A6799}" type="pres">
      <dgm:prSet presAssocID="{E129413C-7141-4A92-A146-4AE39654E20A}" presName="space" presStyleCnt="0"/>
      <dgm:spPr/>
    </dgm:pt>
    <dgm:pt modelId="{6DA6E671-B1E9-4846-9E21-F3BBB2765EDB}" type="pres">
      <dgm:prSet presAssocID="{1C7E21FB-A542-447C-8FB9-393E3B52DB2D}" presName="composite" presStyleCnt="0"/>
      <dgm:spPr/>
    </dgm:pt>
    <dgm:pt modelId="{FA474585-5017-40FE-A4C2-4D4540C497E5}" type="pres">
      <dgm:prSet presAssocID="{1C7E21FB-A542-447C-8FB9-393E3B52DB2D}" presName="parTx" presStyleLbl="alignNode1" presStyleIdx="2" presStyleCnt="3" custLinFactNeighborX="-22054" custLinFactNeighborY="1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F61ABFD-215F-419D-9D8E-0ECBF7D4DDB0}" type="pres">
      <dgm:prSet presAssocID="{1C7E21FB-A542-447C-8FB9-393E3B52DB2D}" presName="desTx" presStyleLbl="alignAccFollowNode1" presStyleIdx="2" presStyleCnt="3" custLinFactNeighborX="-22054" custLinFactNeighborY="15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28DCCA9-7DF0-446B-A93D-FCD911860F8E}" type="presOf" srcId="{BC65A68A-54D7-401C-82D5-BF0FC0D38013}" destId="{4243D0BE-6493-4B57-97C0-4FAA620ED392}" srcOrd="0" destOrd="1" presId="urn:microsoft.com/office/officeart/2005/8/layout/hList1"/>
    <dgm:cxn modelId="{FFA9D455-EA17-4030-96FB-314BC96F558E}" type="presOf" srcId="{BF22EFA3-EB53-43C0-ADAB-44B8217F62AB}" destId="{9F61ABFD-215F-419D-9D8E-0ECBF7D4DDB0}" srcOrd="0" destOrd="3" presId="urn:microsoft.com/office/officeart/2005/8/layout/hList1"/>
    <dgm:cxn modelId="{311C3B97-D937-4550-AD42-0018431CA4C0}" srcId="{9FA284E9-5FEF-4574-8686-AA1C0B68B8BD}" destId="{67B2F42C-3A9D-4271-B517-C913BD83E40F}" srcOrd="0" destOrd="0" parTransId="{5E6F9A09-E111-4182-AAAB-DCAC3DD97AED}" sibTransId="{CCC04166-C830-4B49-B029-3B02B57A12DA}"/>
    <dgm:cxn modelId="{092EF70E-AD0A-B445-A56D-CA09ECF5456C}" type="presOf" srcId="{654FA2D4-B6F2-D143-AC34-B31C9921FEBA}" destId="{9F61ABFD-215F-419D-9D8E-0ECBF7D4DDB0}" srcOrd="0" destOrd="4" presId="urn:microsoft.com/office/officeart/2005/8/layout/hList1"/>
    <dgm:cxn modelId="{5710FD09-2A48-4B96-B500-EBE599B25640}" srcId="{1C7E21FB-A542-447C-8FB9-393E3B52DB2D}" destId="{4294C171-8D87-404C-9738-2FFD9B6D2CF0}" srcOrd="1" destOrd="0" parTransId="{A1376409-0E83-408A-B825-F0E9B9BB370E}" sibTransId="{57585F46-B2B3-4E80-8A2C-8E82314DAAB7}"/>
    <dgm:cxn modelId="{42AC7815-3A78-496F-A480-5776FB6AF688}" type="presOf" srcId="{9F5B1F64-DDD3-41C1-81AA-E95884DB9965}" destId="{21FE967A-B285-4CC3-B5B3-5796068667C3}" srcOrd="0" destOrd="1" presId="urn:microsoft.com/office/officeart/2005/8/layout/hList1"/>
    <dgm:cxn modelId="{882EBB3D-FA27-4AA5-B50B-676A166D07E7}" srcId="{5FAD6B54-E246-4299-8D03-FFE0C6441AE6}" destId="{9F5B1F64-DDD3-41C1-81AA-E95884DB9965}" srcOrd="1" destOrd="0" parTransId="{BB064567-9C91-4271-AB4E-9AB9C720E313}" sibTransId="{99A4CBED-0640-4C20-BE16-FB5BC0C2F1AE}"/>
    <dgm:cxn modelId="{7A041E0D-D5E5-4143-96AB-6F93DABAA3E0}" type="presOf" srcId="{67B2F42C-3A9D-4271-B517-C913BD83E40F}" destId="{4243D0BE-6493-4B57-97C0-4FAA620ED392}" srcOrd="0" destOrd="0" presId="urn:microsoft.com/office/officeart/2005/8/layout/hList1"/>
    <dgm:cxn modelId="{4E4626FA-435A-4751-9F92-443BC286DF18}" type="presOf" srcId="{A4EE9DB6-3D39-4CB1-8321-EC22428D27C1}" destId="{4243D0BE-6493-4B57-97C0-4FAA620ED392}" srcOrd="0" destOrd="3" presId="urn:microsoft.com/office/officeart/2005/8/layout/hList1"/>
    <dgm:cxn modelId="{786B0FB7-2CDA-4E46-A1F4-9EF644E8CCC3}" srcId="{5FAD6B54-E246-4299-8D03-FFE0C6441AE6}" destId="{617A3302-8CE0-4FDE-BB85-F42123A4E152}" srcOrd="2" destOrd="0" parTransId="{77AAD23C-647E-4CE8-ACCA-724AF27ADCB7}" sibTransId="{B0557EFC-A73D-40BB-8341-B9CD8BF4FDC1}"/>
    <dgm:cxn modelId="{452FBAEA-7814-4F1C-8A93-16ACEC708FDB}" srcId="{1C7E21FB-A542-447C-8FB9-393E3B52DB2D}" destId="{BF22EFA3-EB53-43C0-ADAB-44B8217F62AB}" srcOrd="3" destOrd="0" parTransId="{825EE7BD-A3C4-4E30-9396-82B2422AC374}" sibTransId="{BA5830E6-8F70-4AF1-8D74-A7158E223547}"/>
    <dgm:cxn modelId="{1F2C5CAC-151B-45AC-A17A-DFC52F2DE797}" srcId="{1C7E21FB-A542-447C-8FB9-393E3B52DB2D}" destId="{D9A75B66-6AA1-4D2D-A406-FFE93662DF10}" srcOrd="0" destOrd="0" parTransId="{0C585BA2-8DF5-4310-B633-FF7F8DB9DED2}" sibTransId="{233D3415-99D3-48D7-AEB8-9C855F1834B3}"/>
    <dgm:cxn modelId="{72A065EC-80B7-48FB-89AC-B25F88A091A8}" type="presOf" srcId="{D9A75B66-6AA1-4D2D-A406-FFE93662DF10}" destId="{9F61ABFD-215F-419D-9D8E-0ECBF7D4DDB0}" srcOrd="0" destOrd="0" presId="urn:microsoft.com/office/officeart/2005/8/layout/hList1"/>
    <dgm:cxn modelId="{8A55D787-CC13-4334-89A6-6D867BB47F8F}" srcId="{5FAD6B54-E246-4299-8D03-FFE0C6441AE6}" destId="{5E5DC39E-B4F6-4192-A33D-9A8716B41954}" srcOrd="0" destOrd="0" parTransId="{93EFAFB7-C45B-488F-96A9-434C920CD0C9}" sibTransId="{3540E471-39E2-4D32-9AEE-29CC193A568A}"/>
    <dgm:cxn modelId="{828E6505-C0C9-43C2-BFF4-A75608B0938B}" type="presOf" srcId="{43A7EBAD-6BAD-4FDA-A6EE-239EE0AB0F2F}" destId="{9F61ABFD-215F-419D-9D8E-0ECBF7D4DDB0}" srcOrd="0" destOrd="2" presId="urn:microsoft.com/office/officeart/2005/8/layout/hList1"/>
    <dgm:cxn modelId="{B8B94D32-93AD-43AA-8D35-19FD66D585BD}" type="presOf" srcId="{9FA284E9-5FEF-4574-8686-AA1C0B68B8BD}" destId="{7F31CC17-1E97-426E-8084-C4EFFAE96886}" srcOrd="0" destOrd="0" presId="urn:microsoft.com/office/officeart/2005/8/layout/hList1"/>
    <dgm:cxn modelId="{78B2EC90-36AC-4350-9610-69FB6FB4816F}" type="presOf" srcId="{5FAD6B54-E246-4299-8D03-FFE0C6441AE6}" destId="{7EA515C2-FF27-4EFC-ABAD-6C3C6C0CAFD3}" srcOrd="0" destOrd="0" presId="urn:microsoft.com/office/officeart/2005/8/layout/hList1"/>
    <dgm:cxn modelId="{D8ACF29F-33A5-42F0-B804-3BE8AAF801E6}" type="presOf" srcId="{1C7E21FB-A542-447C-8FB9-393E3B52DB2D}" destId="{FA474585-5017-40FE-A4C2-4D4540C497E5}" srcOrd="0" destOrd="0" presId="urn:microsoft.com/office/officeart/2005/8/layout/hList1"/>
    <dgm:cxn modelId="{98AD953B-6E4F-472C-ABC3-72F86924506C}" srcId="{9FA284E9-5FEF-4574-8686-AA1C0B68B8BD}" destId="{DF9DABF9-F8C8-4CC8-9D38-4A55B1E38E71}" srcOrd="2" destOrd="0" parTransId="{F518373A-A42B-4A04-A076-7E02749E5A9C}" sibTransId="{032DE28A-763B-49A9-91B2-C52A8B9AF6A4}"/>
    <dgm:cxn modelId="{12761BB3-3350-43F2-8473-1FDFB7F58C1B}" type="presOf" srcId="{DF9DABF9-F8C8-4CC8-9D38-4A55B1E38E71}" destId="{4243D0BE-6493-4B57-97C0-4FAA620ED392}" srcOrd="0" destOrd="2" presId="urn:microsoft.com/office/officeart/2005/8/layout/hList1"/>
    <dgm:cxn modelId="{7D3D9E9C-730E-4CEB-92F0-89D47267DD59}" srcId="{579828EE-18F3-4770-8A19-F0CEE122DC00}" destId="{5FAD6B54-E246-4299-8D03-FFE0C6441AE6}" srcOrd="1" destOrd="0" parTransId="{4B857BEB-2E89-45C3-9DAA-FB273E1D617D}" sibTransId="{E129413C-7141-4A92-A146-4AE39654E20A}"/>
    <dgm:cxn modelId="{FE7D7F88-CCE1-4192-B34B-907D1D0CF300}" type="presOf" srcId="{BAB6A871-CD31-4C07-87D8-C965295485B1}" destId="{21FE967A-B285-4CC3-B5B3-5796068667C3}" srcOrd="0" destOrd="4" presId="urn:microsoft.com/office/officeart/2005/8/layout/hList1"/>
    <dgm:cxn modelId="{4480C7DF-8FB0-C340-967E-EAFC1C451FF6}" srcId="{1C7E21FB-A542-447C-8FB9-393E3B52DB2D}" destId="{654FA2D4-B6F2-D143-AC34-B31C9921FEBA}" srcOrd="4" destOrd="0" parTransId="{32F502CB-BC68-9B4B-A12E-474C82683FD6}" sibTransId="{70D77F44-203F-B64B-A6CA-9984164C296F}"/>
    <dgm:cxn modelId="{B23BBCCD-C273-4612-8F01-D1BBD2B9B697}" type="presOf" srcId="{4294C171-8D87-404C-9738-2FFD9B6D2CF0}" destId="{9F61ABFD-215F-419D-9D8E-0ECBF7D4DDB0}" srcOrd="0" destOrd="1" presId="urn:microsoft.com/office/officeart/2005/8/layout/hList1"/>
    <dgm:cxn modelId="{35F5CE59-59B5-4FEA-836C-23ABA64430E2}" srcId="{579828EE-18F3-4770-8A19-F0CEE122DC00}" destId="{1C7E21FB-A542-447C-8FB9-393E3B52DB2D}" srcOrd="2" destOrd="0" parTransId="{22C46E6C-E43B-472E-8CCB-26D5928EE50A}" sibTransId="{9DF0C96C-78CA-4782-80FD-8655BA754687}"/>
    <dgm:cxn modelId="{5181E182-F075-4D48-8B75-09ED2E817D77}" type="presOf" srcId="{68E301C3-AD9B-40EB-9C1D-55346BD14556}" destId="{21FE967A-B285-4CC3-B5B3-5796068667C3}" srcOrd="0" destOrd="3" presId="urn:microsoft.com/office/officeart/2005/8/layout/hList1"/>
    <dgm:cxn modelId="{3D561527-8E4F-4619-98D8-A69E3A4C1421}" srcId="{1C7E21FB-A542-447C-8FB9-393E3B52DB2D}" destId="{43A7EBAD-6BAD-4FDA-A6EE-239EE0AB0F2F}" srcOrd="2" destOrd="0" parTransId="{F83B9691-3627-4496-BE46-0D32D0DC3D15}" sibTransId="{B21F13B6-6323-4923-9623-3B37FFF19927}"/>
    <dgm:cxn modelId="{1B93DF64-575B-4173-B632-065888DE93F9}" type="presOf" srcId="{617A3302-8CE0-4FDE-BB85-F42123A4E152}" destId="{21FE967A-B285-4CC3-B5B3-5796068667C3}" srcOrd="0" destOrd="2" presId="urn:microsoft.com/office/officeart/2005/8/layout/hList1"/>
    <dgm:cxn modelId="{4F5F97C5-3C0E-4E28-AE57-578170423776}" srcId="{579828EE-18F3-4770-8A19-F0CEE122DC00}" destId="{9FA284E9-5FEF-4574-8686-AA1C0B68B8BD}" srcOrd="0" destOrd="0" parTransId="{CEB4B829-F04E-4988-8E54-34FE8588BCE6}" sibTransId="{BFAD3A51-4A9C-4375-B78C-5BE4CD8F75E5}"/>
    <dgm:cxn modelId="{4F92CDD5-CF57-4721-8777-B2229139BB3F}" srcId="{9FA284E9-5FEF-4574-8686-AA1C0B68B8BD}" destId="{BC65A68A-54D7-401C-82D5-BF0FC0D38013}" srcOrd="1" destOrd="0" parTransId="{00C3F69C-60F8-4A1D-89B7-00A14171FD36}" sibTransId="{8F7B5E12-102C-402C-8B50-8313388F037E}"/>
    <dgm:cxn modelId="{B3ED9FA7-7147-4151-B649-822D0F374000}" srcId="{5FAD6B54-E246-4299-8D03-FFE0C6441AE6}" destId="{68E301C3-AD9B-40EB-9C1D-55346BD14556}" srcOrd="3" destOrd="0" parTransId="{80AEE08B-7077-4B65-8414-78DA79925351}" sibTransId="{545F0D66-D00C-4CCD-B36A-3FC3B3BC0415}"/>
    <dgm:cxn modelId="{4A529343-751B-436D-9952-EE39FDBCB442}" srcId="{5FAD6B54-E246-4299-8D03-FFE0C6441AE6}" destId="{BAB6A871-CD31-4C07-87D8-C965295485B1}" srcOrd="4" destOrd="0" parTransId="{622454C1-F239-4DC7-A775-5B251E263543}" sibTransId="{26AF17AD-D91C-4CB7-B3BD-878A00A9009D}"/>
    <dgm:cxn modelId="{15075546-FC61-4026-8D0E-4F2A8FD4F1B1}" type="presOf" srcId="{579828EE-18F3-4770-8A19-F0CEE122DC00}" destId="{43553C22-5888-478A-9D86-6F830FF6DF4B}" srcOrd="0" destOrd="0" presId="urn:microsoft.com/office/officeart/2005/8/layout/hList1"/>
    <dgm:cxn modelId="{D471CD83-427A-4F6E-AE25-2CCAB479D4FD}" type="presOf" srcId="{5E5DC39E-B4F6-4192-A33D-9A8716B41954}" destId="{21FE967A-B285-4CC3-B5B3-5796068667C3}" srcOrd="0" destOrd="0" presId="urn:microsoft.com/office/officeart/2005/8/layout/hList1"/>
    <dgm:cxn modelId="{6B968195-F7AD-4A2E-B474-CB4B0650D315}" srcId="{9FA284E9-5FEF-4574-8686-AA1C0B68B8BD}" destId="{A4EE9DB6-3D39-4CB1-8321-EC22428D27C1}" srcOrd="3" destOrd="0" parTransId="{4C7299F6-2DF2-4A22-9BCE-09F07167E35E}" sibTransId="{58B1574D-4993-4C64-BEBD-8F84D0923399}"/>
    <dgm:cxn modelId="{BB8838BC-9E18-4D0A-8EC6-0E76975977B2}" type="presParOf" srcId="{43553C22-5888-478A-9D86-6F830FF6DF4B}" destId="{A1B8108F-1DC4-4BD4-8970-94679E33C0E9}" srcOrd="0" destOrd="0" presId="urn:microsoft.com/office/officeart/2005/8/layout/hList1"/>
    <dgm:cxn modelId="{680C66AF-9D23-4A73-94B2-6CDC658B0825}" type="presParOf" srcId="{A1B8108F-1DC4-4BD4-8970-94679E33C0E9}" destId="{7F31CC17-1E97-426E-8084-C4EFFAE96886}" srcOrd="0" destOrd="0" presId="urn:microsoft.com/office/officeart/2005/8/layout/hList1"/>
    <dgm:cxn modelId="{5C36AFAC-20AB-4C1F-A7D1-5BDBC371AB51}" type="presParOf" srcId="{A1B8108F-1DC4-4BD4-8970-94679E33C0E9}" destId="{4243D0BE-6493-4B57-97C0-4FAA620ED392}" srcOrd="1" destOrd="0" presId="urn:microsoft.com/office/officeart/2005/8/layout/hList1"/>
    <dgm:cxn modelId="{9AB7BAA7-0367-4560-885A-A400C4865E4A}" type="presParOf" srcId="{43553C22-5888-478A-9D86-6F830FF6DF4B}" destId="{A3B4E9C4-616E-42B7-9698-AF95C81B8DEF}" srcOrd="1" destOrd="0" presId="urn:microsoft.com/office/officeart/2005/8/layout/hList1"/>
    <dgm:cxn modelId="{E9D2CFB0-F33F-4D79-B9B2-A07BF4945C88}" type="presParOf" srcId="{43553C22-5888-478A-9D86-6F830FF6DF4B}" destId="{EEA81502-00EE-4072-9D3E-2D2A55AF041D}" srcOrd="2" destOrd="0" presId="urn:microsoft.com/office/officeart/2005/8/layout/hList1"/>
    <dgm:cxn modelId="{027BADBB-41A3-4E06-9007-073488B81614}" type="presParOf" srcId="{EEA81502-00EE-4072-9D3E-2D2A55AF041D}" destId="{7EA515C2-FF27-4EFC-ABAD-6C3C6C0CAFD3}" srcOrd="0" destOrd="0" presId="urn:microsoft.com/office/officeart/2005/8/layout/hList1"/>
    <dgm:cxn modelId="{00EE2EF9-A6CA-4162-80D9-9F87FED82E9B}" type="presParOf" srcId="{EEA81502-00EE-4072-9D3E-2D2A55AF041D}" destId="{21FE967A-B285-4CC3-B5B3-5796068667C3}" srcOrd="1" destOrd="0" presId="urn:microsoft.com/office/officeart/2005/8/layout/hList1"/>
    <dgm:cxn modelId="{BC316DD2-EBAD-49CD-9D9B-9E8C8C504F0B}" type="presParOf" srcId="{43553C22-5888-478A-9D86-6F830FF6DF4B}" destId="{0D767720-AA5E-41A9-A324-3BE0F56A6799}" srcOrd="3" destOrd="0" presId="urn:microsoft.com/office/officeart/2005/8/layout/hList1"/>
    <dgm:cxn modelId="{372BE6E7-1D14-4A2E-A43A-9D22F156F12E}" type="presParOf" srcId="{43553C22-5888-478A-9D86-6F830FF6DF4B}" destId="{6DA6E671-B1E9-4846-9E21-F3BBB2765EDB}" srcOrd="4" destOrd="0" presId="urn:microsoft.com/office/officeart/2005/8/layout/hList1"/>
    <dgm:cxn modelId="{01D64287-821A-48CD-A066-4180117CE67A}" type="presParOf" srcId="{6DA6E671-B1E9-4846-9E21-F3BBB2765EDB}" destId="{FA474585-5017-40FE-A4C2-4D4540C497E5}" srcOrd="0" destOrd="0" presId="urn:microsoft.com/office/officeart/2005/8/layout/hList1"/>
    <dgm:cxn modelId="{5CAD757A-437A-4D5B-8F1D-61C0BC397865}" type="presParOf" srcId="{6DA6E671-B1E9-4846-9E21-F3BBB2765EDB}" destId="{9F61ABFD-215F-419D-9D8E-0ECBF7D4DD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828EE-18F3-4770-8A19-F0CEE122DC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FA284E9-5FEF-4574-8686-AA1C0B68B8BD}">
      <dgm:prSet phldrT="[Text]"/>
      <dgm:spPr>
        <a:solidFill>
          <a:srgbClr val="990033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lv-LV" b="1" dirty="0" smtClean="0">
              <a:latin typeface="Georgia" pitchFamily="18" charset="0"/>
            </a:rPr>
            <a:t>2018.</a:t>
          </a:r>
          <a:endParaRPr lang="lv-LV" b="1" dirty="0">
            <a:latin typeface="Georgia" pitchFamily="18" charset="0"/>
          </a:endParaRPr>
        </a:p>
      </dgm:t>
    </dgm:pt>
    <dgm:pt modelId="{CEB4B829-F04E-4988-8E54-34FE8588BCE6}" type="parTrans" cxnId="{4F5F97C5-3C0E-4E28-AE57-57817042377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FAD3A51-4A9C-4375-B78C-5BE4CD8F75E5}" type="sibTrans" cxnId="{4F5F97C5-3C0E-4E28-AE57-57817042377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67B2F42C-3A9D-4271-B517-C913BD83E40F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b="0" dirty="0" smtClean="0">
              <a:latin typeface="Georgia" pitchFamily="18" charset="0"/>
            </a:rPr>
            <a:t>Grāmatas </a:t>
          </a:r>
          <a:r>
            <a:rPr lang="lv-LV" b="0" i="1" dirty="0" smtClean="0">
              <a:latin typeface="Georgia" pitchFamily="18" charset="0"/>
            </a:rPr>
            <a:t>Aplido, apceļo, apmīļo Latviju! p</a:t>
          </a:r>
          <a:r>
            <a:rPr lang="lv-LV" b="0" dirty="0" smtClean="0">
              <a:latin typeface="Georgia" pitchFamily="18" charset="0"/>
            </a:rPr>
            <a:t>rezentācija.</a:t>
          </a:r>
          <a:endParaRPr lang="lv-LV" b="0" dirty="0">
            <a:latin typeface="Georgia" pitchFamily="18" charset="0"/>
          </a:endParaRPr>
        </a:p>
      </dgm:t>
    </dgm:pt>
    <dgm:pt modelId="{5E6F9A09-E111-4182-AAAB-DCAC3DD97AED}" type="parTrans" cxnId="{311C3B97-D937-4550-AD42-0018431CA4C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CCC04166-C830-4B49-B029-3B02B57A12DA}" type="sibTrans" cxnId="{311C3B97-D937-4550-AD42-0018431CA4C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FAD6B54-E246-4299-8D03-FFE0C6441AE6}">
      <dgm:prSet phldrT="[Text]"/>
      <dgm:spPr>
        <a:solidFill>
          <a:srgbClr val="990033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lv-LV" b="1" dirty="0" smtClean="0">
              <a:latin typeface="Georgia" pitchFamily="18" charset="0"/>
            </a:rPr>
            <a:t>2019.-...</a:t>
          </a:r>
          <a:endParaRPr lang="lv-LV" b="1" dirty="0">
            <a:latin typeface="Georgia" pitchFamily="18" charset="0"/>
          </a:endParaRPr>
        </a:p>
      </dgm:t>
    </dgm:pt>
    <dgm:pt modelId="{4B857BEB-2E89-45C3-9DAA-FB273E1D617D}" type="parTrans" cxnId="{7D3D9E9C-730E-4CEB-92F0-89D47267DD59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E129413C-7141-4A92-A146-4AE39654E20A}" type="sibTrans" cxnId="{7D3D9E9C-730E-4CEB-92F0-89D47267DD59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E5DC39E-B4F6-4192-A33D-9A8716B41954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lv-LV" dirty="0" smtClean="0">
              <a:latin typeface="Georgia" pitchFamily="18" charset="0"/>
            </a:rPr>
            <a:t>Turpinās takas pilnveidošana, uzturēšana, labiekārtošana, attīstīšana un... turpinās Latvijas apceļošana!</a:t>
          </a:r>
          <a:endParaRPr lang="lv-LV" dirty="0">
            <a:latin typeface="Georgia" pitchFamily="18" charset="0"/>
          </a:endParaRPr>
        </a:p>
      </dgm:t>
    </dgm:pt>
    <dgm:pt modelId="{93EFAFB7-C45B-488F-96A9-434C920CD0C9}" type="parTrans" cxnId="{8A55D787-CC13-4334-89A6-6D867BB47F8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3540E471-39E2-4D32-9AEE-29CC193A568A}" type="sibTrans" cxnId="{8A55D787-CC13-4334-89A6-6D867BB47F8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368C2E52-1BE4-49E7-B7CA-B4B811E3FCA7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Filmas prezentācija.</a:t>
          </a:r>
          <a:endParaRPr lang="lv-LV" dirty="0">
            <a:latin typeface="Georgia" pitchFamily="18" charset="0"/>
          </a:endParaRPr>
        </a:p>
      </dgm:t>
    </dgm:pt>
    <dgm:pt modelId="{E2258041-C900-44FE-B971-367A844F9F91}" type="parTrans" cxnId="{750828C7-555B-4D4A-8C9D-EEFBE18EF2E8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2C5BF6E9-AF7B-436A-9C51-A5F43500C6CE}" type="sibTrans" cxnId="{750828C7-555B-4D4A-8C9D-EEFBE18EF2E8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A305D8FA-7D74-43D1-B17D-85428F51EC9F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b="0" dirty="0" smtClean="0">
              <a:latin typeface="Georgia" pitchFamily="18" charset="0"/>
            </a:rPr>
            <a:t>Ceļa atklāšana. 21.06.2018.</a:t>
          </a:r>
          <a:endParaRPr lang="lv-LV" b="0" dirty="0">
            <a:latin typeface="Georgia" pitchFamily="18" charset="0"/>
          </a:endParaRPr>
        </a:p>
      </dgm:t>
    </dgm:pt>
    <dgm:pt modelId="{9136977D-2937-4942-AF68-E363653596FA}" type="parTrans" cxnId="{C40020D3-A638-47CE-8131-6429A08F604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11A46906-5273-42A7-A270-E8365B598324}" type="sibTrans" cxnId="{C40020D3-A638-47CE-8131-6429A08F604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C31541E7-270C-2848-BF4D-A66137683F2D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Raidījuma izrādīšana TV un internetā.</a:t>
          </a:r>
          <a:endParaRPr lang="lv-LV" dirty="0">
            <a:latin typeface="Georgia" pitchFamily="18" charset="0"/>
          </a:endParaRPr>
        </a:p>
      </dgm:t>
    </dgm:pt>
    <dgm:pt modelId="{A3B69F88-EAC9-7546-9BBF-262BBD443484}" type="parTrans" cxnId="{F36251D2-D276-DA42-9FCE-002C7F588C8F}">
      <dgm:prSet/>
      <dgm:spPr/>
      <dgm:t>
        <a:bodyPr/>
        <a:lstStyle/>
        <a:p>
          <a:endParaRPr lang="en-US"/>
        </a:p>
      </dgm:t>
    </dgm:pt>
    <dgm:pt modelId="{8EC60D64-1FF7-624E-95C4-6B2D26F9E9E5}" type="sibTrans" cxnId="{F36251D2-D276-DA42-9FCE-002C7F588C8F}">
      <dgm:prSet/>
      <dgm:spPr/>
      <dgm:t>
        <a:bodyPr/>
        <a:lstStyle/>
        <a:p>
          <a:endParaRPr lang="en-US"/>
        </a:p>
      </dgm:t>
    </dgm:pt>
    <dgm:pt modelId="{43553C22-5888-478A-9D86-6F830FF6DF4B}" type="pres">
      <dgm:prSet presAssocID="{579828EE-18F3-4770-8A19-F0CEE122DC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A1B8108F-1DC4-4BD4-8970-94679E33C0E9}" type="pres">
      <dgm:prSet presAssocID="{9FA284E9-5FEF-4574-8686-AA1C0B68B8BD}" presName="composite" presStyleCnt="0"/>
      <dgm:spPr/>
    </dgm:pt>
    <dgm:pt modelId="{7F31CC17-1E97-426E-8084-C4EFFAE96886}" type="pres">
      <dgm:prSet presAssocID="{9FA284E9-5FEF-4574-8686-AA1C0B68B8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243D0BE-6493-4B57-97C0-4FAA620ED392}" type="pres">
      <dgm:prSet presAssocID="{9FA284E9-5FEF-4574-8686-AA1C0B68B8BD}" presName="desTx" presStyleLbl="alignAccFollowNode1" presStyleIdx="0" presStyleCnt="2" custScaleY="115914" custLinFactNeighborX="-2230" custLinFactNeighborY="661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3B4E9C4-616E-42B7-9698-AF95C81B8DEF}" type="pres">
      <dgm:prSet presAssocID="{BFAD3A51-4A9C-4375-B78C-5BE4CD8F75E5}" presName="space" presStyleCnt="0"/>
      <dgm:spPr/>
    </dgm:pt>
    <dgm:pt modelId="{EEA81502-00EE-4072-9D3E-2D2A55AF041D}" type="pres">
      <dgm:prSet presAssocID="{5FAD6B54-E246-4299-8D03-FFE0C6441AE6}" presName="composite" presStyleCnt="0"/>
      <dgm:spPr/>
    </dgm:pt>
    <dgm:pt modelId="{7EA515C2-FF27-4EFC-ABAD-6C3C6C0CAFD3}" type="pres">
      <dgm:prSet presAssocID="{5FAD6B54-E246-4299-8D03-FFE0C6441AE6}" presName="parTx" presStyleLbl="alignNode1" presStyleIdx="1" presStyleCnt="2" custLinFactNeighborX="-312" custLinFactNeighborY="-21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1FE967A-B285-4CC3-B5B3-5796068667C3}" type="pres">
      <dgm:prSet presAssocID="{5FAD6B54-E246-4299-8D03-FFE0C6441AE6}" presName="desTx" presStyleLbl="alignAccFollowNode1" presStyleIdx="1" presStyleCnt="2" custLinFactNeighborX="-312" custLinFactNeighborY="-529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F36251D2-D276-DA42-9FCE-002C7F588C8F}" srcId="{9FA284E9-5FEF-4574-8686-AA1C0B68B8BD}" destId="{C31541E7-270C-2848-BF4D-A66137683F2D}" srcOrd="3" destOrd="0" parTransId="{A3B69F88-EAC9-7546-9BBF-262BBD443484}" sibTransId="{8EC60D64-1FF7-624E-95C4-6B2D26F9E9E5}"/>
    <dgm:cxn modelId="{18F4D348-8DB5-C943-91E8-EE99CC178C37}" type="presOf" srcId="{C31541E7-270C-2848-BF4D-A66137683F2D}" destId="{4243D0BE-6493-4B57-97C0-4FAA620ED392}" srcOrd="0" destOrd="3" presId="urn:microsoft.com/office/officeart/2005/8/layout/hList1"/>
    <dgm:cxn modelId="{6D408DDA-0B85-4425-A651-D01012C00618}" type="presOf" srcId="{579828EE-18F3-4770-8A19-F0CEE122DC00}" destId="{43553C22-5888-478A-9D86-6F830FF6DF4B}" srcOrd="0" destOrd="0" presId="urn:microsoft.com/office/officeart/2005/8/layout/hList1"/>
    <dgm:cxn modelId="{3E06430D-C6E5-40E9-8BC1-1592E1DD4009}" type="presOf" srcId="{9FA284E9-5FEF-4574-8686-AA1C0B68B8BD}" destId="{7F31CC17-1E97-426E-8084-C4EFFAE96886}" srcOrd="0" destOrd="0" presId="urn:microsoft.com/office/officeart/2005/8/layout/hList1"/>
    <dgm:cxn modelId="{311C3B97-D937-4550-AD42-0018431CA4C0}" srcId="{9FA284E9-5FEF-4574-8686-AA1C0B68B8BD}" destId="{67B2F42C-3A9D-4271-B517-C913BD83E40F}" srcOrd="1" destOrd="0" parTransId="{5E6F9A09-E111-4182-AAAB-DCAC3DD97AED}" sibTransId="{CCC04166-C830-4B49-B029-3B02B57A12DA}"/>
    <dgm:cxn modelId="{8A55D787-CC13-4334-89A6-6D867BB47F8F}" srcId="{5FAD6B54-E246-4299-8D03-FFE0C6441AE6}" destId="{5E5DC39E-B4F6-4192-A33D-9A8716B41954}" srcOrd="0" destOrd="0" parTransId="{93EFAFB7-C45B-488F-96A9-434C920CD0C9}" sibTransId="{3540E471-39E2-4D32-9AEE-29CC193A568A}"/>
    <dgm:cxn modelId="{5FCEE520-B5D8-4FEE-8806-4913031A2DAD}" type="presOf" srcId="{5E5DC39E-B4F6-4192-A33D-9A8716B41954}" destId="{21FE967A-B285-4CC3-B5B3-5796068667C3}" srcOrd="0" destOrd="0" presId="urn:microsoft.com/office/officeart/2005/8/layout/hList1"/>
    <dgm:cxn modelId="{4F5F97C5-3C0E-4E28-AE57-578170423776}" srcId="{579828EE-18F3-4770-8A19-F0CEE122DC00}" destId="{9FA284E9-5FEF-4574-8686-AA1C0B68B8BD}" srcOrd="0" destOrd="0" parTransId="{CEB4B829-F04E-4988-8E54-34FE8588BCE6}" sibTransId="{BFAD3A51-4A9C-4375-B78C-5BE4CD8F75E5}"/>
    <dgm:cxn modelId="{7D3D9E9C-730E-4CEB-92F0-89D47267DD59}" srcId="{579828EE-18F3-4770-8A19-F0CEE122DC00}" destId="{5FAD6B54-E246-4299-8D03-FFE0C6441AE6}" srcOrd="1" destOrd="0" parTransId="{4B857BEB-2E89-45C3-9DAA-FB273E1D617D}" sibTransId="{E129413C-7141-4A92-A146-4AE39654E20A}"/>
    <dgm:cxn modelId="{750828C7-555B-4D4A-8C9D-EEFBE18EF2E8}" srcId="{9FA284E9-5FEF-4574-8686-AA1C0B68B8BD}" destId="{368C2E52-1BE4-49E7-B7CA-B4B811E3FCA7}" srcOrd="2" destOrd="0" parTransId="{E2258041-C900-44FE-B971-367A844F9F91}" sibTransId="{2C5BF6E9-AF7B-436A-9C51-A5F43500C6CE}"/>
    <dgm:cxn modelId="{0CBCE80F-1E10-42D0-8BA2-FA7C412CE0B9}" type="presOf" srcId="{A305D8FA-7D74-43D1-B17D-85428F51EC9F}" destId="{4243D0BE-6493-4B57-97C0-4FAA620ED392}" srcOrd="0" destOrd="0" presId="urn:microsoft.com/office/officeart/2005/8/layout/hList1"/>
    <dgm:cxn modelId="{006245A9-8D32-482F-89DF-1D7510786236}" type="presOf" srcId="{368C2E52-1BE4-49E7-B7CA-B4B811E3FCA7}" destId="{4243D0BE-6493-4B57-97C0-4FAA620ED392}" srcOrd="0" destOrd="2" presId="urn:microsoft.com/office/officeart/2005/8/layout/hList1"/>
    <dgm:cxn modelId="{42373D7E-AF74-461E-89C2-437912006800}" type="presOf" srcId="{67B2F42C-3A9D-4271-B517-C913BD83E40F}" destId="{4243D0BE-6493-4B57-97C0-4FAA620ED392}" srcOrd="0" destOrd="1" presId="urn:microsoft.com/office/officeart/2005/8/layout/hList1"/>
    <dgm:cxn modelId="{C40020D3-A638-47CE-8131-6429A08F6046}" srcId="{9FA284E9-5FEF-4574-8686-AA1C0B68B8BD}" destId="{A305D8FA-7D74-43D1-B17D-85428F51EC9F}" srcOrd="0" destOrd="0" parTransId="{9136977D-2937-4942-AF68-E363653596FA}" sibTransId="{11A46906-5273-42A7-A270-E8365B598324}"/>
    <dgm:cxn modelId="{F01B1050-6B28-4E3E-986C-2BB792E07B63}" type="presOf" srcId="{5FAD6B54-E246-4299-8D03-FFE0C6441AE6}" destId="{7EA515C2-FF27-4EFC-ABAD-6C3C6C0CAFD3}" srcOrd="0" destOrd="0" presId="urn:microsoft.com/office/officeart/2005/8/layout/hList1"/>
    <dgm:cxn modelId="{44454B73-1301-4FD2-9D9F-3DE5D90F7821}" type="presParOf" srcId="{43553C22-5888-478A-9D86-6F830FF6DF4B}" destId="{A1B8108F-1DC4-4BD4-8970-94679E33C0E9}" srcOrd="0" destOrd="0" presId="urn:microsoft.com/office/officeart/2005/8/layout/hList1"/>
    <dgm:cxn modelId="{E94DBE5D-532E-4608-8846-36A257841FAC}" type="presParOf" srcId="{A1B8108F-1DC4-4BD4-8970-94679E33C0E9}" destId="{7F31CC17-1E97-426E-8084-C4EFFAE96886}" srcOrd="0" destOrd="0" presId="urn:microsoft.com/office/officeart/2005/8/layout/hList1"/>
    <dgm:cxn modelId="{5A4573F1-EBD0-4390-A97D-898DCDA23F01}" type="presParOf" srcId="{A1B8108F-1DC4-4BD4-8970-94679E33C0E9}" destId="{4243D0BE-6493-4B57-97C0-4FAA620ED392}" srcOrd="1" destOrd="0" presId="urn:microsoft.com/office/officeart/2005/8/layout/hList1"/>
    <dgm:cxn modelId="{02839F3F-C05A-49E4-B6E1-81F01B9811A5}" type="presParOf" srcId="{43553C22-5888-478A-9D86-6F830FF6DF4B}" destId="{A3B4E9C4-616E-42B7-9698-AF95C81B8DEF}" srcOrd="1" destOrd="0" presId="urn:microsoft.com/office/officeart/2005/8/layout/hList1"/>
    <dgm:cxn modelId="{4D15CFEF-68AC-43F9-8C74-049B83F878C2}" type="presParOf" srcId="{43553C22-5888-478A-9D86-6F830FF6DF4B}" destId="{EEA81502-00EE-4072-9D3E-2D2A55AF041D}" srcOrd="2" destOrd="0" presId="urn:microsoft.com/office/officeart/2005/8/layout/hList1"/>
    <dgm:cxn modelId="{52941F31-72AD-450D-A59C-20982E4E8495}" type="presParOf" srcId="{EEA81502-00EE-4072-9D3E-2D2A55AF041D}" destId="{7EA515C2-FF27-4EFC-ABAD-6C3C6C0CAFD3}" srcOrd="0" destOrd="0" presId="urn:microsoft.com/office/officeart/2005/8/layout/hList1"/>
    <dgm:cxn modelId="{9D1B37B5-2E0A-4FA4-8893-57B360F54F9A}" type="presParOf" srcId="{EEA81502-00EE-4072-9D3E-2D2A55AF041D}" destId="{21FE967A-B285-4CC3-B5B3-5796068667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1CC17-1E97-426E-8084-C4EFFAE96886}">
      <dsp:nvSpPr>
        <dsp:cNvPr id="0" name=""/>
        <dsp:cNvSpPr/>
      </dsp:nvSpPr>
      <dsp:spPr>
        <a:xfrm>
          <a:off x="2448" y="122405"/>
          <a:ext cx="2386941" cy="489600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>
              <a:latin typeface="Georgia" pitchFamily="18" charset="0"/>
            </a:rPr>
            <a:t>2015.</a:t>
          </a:r>
          <a:endParaRPr lang="lv-LV" sz="1700" b="1" kern="1200" dirty="0">
            <a:latin typeface="Georgia" pitchFamily="18" charset="0"/>
          </a:endParaRPr>
        </a:p>
      </dsp:txBody>
      <dsp:txXfrm>
        <a:off x="2448" y="122405"/>
        <a:ext cx="2386941" cy="489600"/>
      </dsp:txXfrm>
    </dsp:sp>
    <dsp:sp modelId="{4243D0BE-6493-4B57-97C0-4FAA620ED392}">
      <dsp:nvSpPr>
        <dsp:cNvPr id="0" name=""/>
        <dsp:cNvSpPr/>
      </dsp:nvSpPr>
      <dsp:spPr>
        <a:xfrm>
          <a:off x="2448" y="612005"/>
          <a:ext cx="2386941" cy="394610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solidFill>
                <a:schemeClr val="tx1"/>
              </a:solidFill>
              <a:latin typeface="Georgia" pitchFamily="18" charset="0"/>
            </a:rPr>
            <a:t>Tiek apzināti jau esošie ceļi pa kuriem var apiet apkārt Latvijai.</a:t>
          </a:r>
          <a:endParaRPr lang="lv-LV" sz="1700" kern="1200" dirty="0">
            <a:solidFill>
              <a:schemeClr val="tx1"/>
            </a:solidFill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Projekta komanda uzsāk Latvijas apceļošanu.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Tiek uzsākta Latvijas aplidošana un filmēšanu no gaisa.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Tiek uzsākts darbs pie tūrisma ceļveža izveides.</a:t>
          </a:r>
          <a:endParaRPr lang="lv-LV" sz="1700" kern="1200" dirty="0">
            <a:latin typeface="Georgia" pitchFamily="18" charset="0"/>
          </a:endParaRPr>
        </a:p>
      </dsp:txBody>
      <dsp:txXfrm>
        <a:off x="2448" y="612005"/>
        <a:ext cx="2386941" cy="3946109"/>
      </dsp:txXfrm>
    </dsp:sp>
    <dsp:sp modelId="{7EA515C2-FF27-4EFC-ABAD-6C3C6C0CAFD3}">
      <dsp:nvSpPr>
        <dsp:cNvPr id="0" name=""/>
        <dsp:cNvSpPr/>
      </dsp:nvSpPr>
      <dsp:spPr>
        <a:xfrm>
          <a:off x="2469972" y="122405"/>
          <a:ext cx="2386941" cy="489600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>
              <a:latin typeface="Georgia" pitchFamily="18" charset="0"/>
            </a:rPr>
            <a:t>2016.</a:t>
          </a:r>
          <a:endParaRPr lang="lv-LV" sz="1700" b="1" kern="1200" dirty="0">
            <a:latin typeface="Georgia" pitchFamily="18" charset="0"/>
          </a:endParaRPr>
        </a:p>
      </dsp:txBody>
      <dsp:txXfrm>
        <a:off x="2469972" y="122405"/>
        <a:ext cx="2386941" cy="489600"/>
      </dsp:txXfrm>
    </dsp:sp>
    <dsp:sp modelId="{21FE967A-B285-4CC3-B5B3-5796068667C3}">
      <dsp:nvSpPr>
        <dsp:cNvPr id="0" name=""/>
        <dsp:cNvSpPr/>
      </dsp:nvSpPr>
      <dsp:spPr>
        <a:xfrm>
          <a:off x="2469972" y="612005"/>
          <a:ext cx="2386941" cy="394610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solidFill>
                <a:schemeClr val="tx1"/>
              </a:solidFill>
              <a:latin typeface="Georgia" pitchFamily="18" charset="0"/>
            </a:rPr>
            <a:t>Tiek pabeigta un prezentēta tūrisma ceļveža grāmata.</a:t>
          </a:r>
          <a:endParaRPr lang="lv-LV" sz="1700" kern="1200" dirty="0">
            <a:solidFill>
              <a:schemeClr val="tx1"/>
            </a:solidFill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Tiek turpināts filmēšanas process.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Tiek uzsākta raidījuma filmēšana.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solidFill>
                <a:srgbClr val="000000"/>
              </a:solidFill>
              <a:latin typeface="Georgia" pitchFamily="18" charset="0"/>
            </a:rPr>
            <a:t>Tiek veidots grāmatas bilžu un tekstu saturs.</a:t>
          </a:r>
          <a:endParaRPr lang="lv-LV" sz="17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Tiek uzsākti ceļa “1836” iezīmēšanas darbi.</a:t>
          </a:r>
          <a:endParaRPr lang="lv-LV" sz="1700" kern="1200" dirty="0">
            <a:latin typeface="Georgia" pitchFamily="18" charset="0"/>
          </a:endParaRPr>
        </a:p>
      </dsp:txBody>
      <dsp:txXfrm>
        <a:off x="2469972" y="612005"/>
        <a:ext cx="2386941" cy="3946109"/>
      </dsp:txXfrm>
    </dsp:sp>
    <dsp:sp modelId="{FA474585-5017-40FE-A4C2-4D4540C497E5}">
      <dsp:nvSpPr>
        <dsp:cNvPr id="0" name=""/>
        <dsp:cNvSpPr/>
      </dsp:nvSpPr>
      <dsp:spPr>
        <a:xfrm>
          <a:off x="4918258" y="127609"/>
          <a:ext cx="2386941" cy="489600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>
              <a:latin typeface="Georgia" pitchFamily="18" charset="0"/>
            </a:rPr>
            <a:t>2017.</a:t>
          </a:r>
          <a:endParaRPr lang="lv-LV" sz="1700" b="1" kern="1200" dirty="0">
            <a:latin typeface="Georgia" pitchFamily="18" charset="0"/>
          </a:endParaRPr>
        </a:p>
      </dsp:txBody>
      <dsp:txXfrm>
        <a:off x="4918258" y="127609"/>
        <a:ext cx="2386941" cy="489600"/>
      </dsp:txXfrm>
    </dsp:sp>
    <dsp:sp modelId="{9F61ABFD-215F-419D-9D8E-0ECBF7D4DDB0}">
      <dsp:nvSpPr>
        <dsp:cNvPr id="0" name=""/>
        <dsp:cNvSpPr/>
      </dsp:nvSpPr>
      <dsp:spPr>
        <a:xfrm>
          <a:off x="4918258" y="617924"/>
          <a:ext cx="2386941" cy="394610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Filmas montāža.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Raidījuma montāža.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Grāmatas apstrādes darbs.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Turpinās takas labiekārtošanas darbi.</a:t>
          </a:r>
          <a:endParaRPr lang="lv-LV" sz="1700" kern="1200" dirty="0">
            <a:latin typeface="Georgia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700" kern="1200" dirty="0" smtClean="0">
              <a:latin typeface="Georgia" pitchFamily="18" charset="0"/>
            </a:rPr>
            <a:t>Kopīgi pārgājieni.</a:t>
          </a:r>
          <a:endParaRPr lang="lv-LV" sz="1700" kern="1200" dirty="0">
            <a:latin typeface="Georgia" pitchFamily="18" charset="0"/>
          </a:endParaRPr>
        </a:p>
      </dsp:txBody>
      <dsp:txXfrm>
        <a:off x="4918258" y="617924"/>
        <a:ext cx="2386941" cy="3946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1CC17-1E97-426E-8084-C4EFFAE96886}">
      <dsp:nvSpPr>
        <dsp:cNvPr id="0" name=""/>
        <dsp:cNvSpPr/>
      </dsp:nvSpPr>
      <dsp:spPr>
        <a:xfrm>
          <a:off x="33" y="89603"/>
          <a:ext cx="3230233" cy="518400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Georgia" pitchFamily="18" charset="0"/>
            </a:rPr>
            <a:t>2018.</a:t>
          </a:r>
          <a:endParaRPr lang="lv-LV" sz="1800" b="1" kern="1200" dirty="0">
            <a:latin typeface="Georgia" pitchFamily="18" charset="0"/>
          </a:endParaRPr>
        </a:p>
      </dsp:txBody>
      <dsp:txXfrm>
        <a:off x="33" y="89603"/>
        <a:ext cx="3230233" cy="518400"/>
      </dsp:txXfrm>
    </dsp:sp>
    <dsp:sp modelId="{4243D0BE-6493-4B57-97C0-4FAA620ED392}">
      <dsp:nvSpPr>
        <dsp:cNvPr id="0" name=""/>
        <dsp:cNvSpPr/>
      </dsp:nvSpPr>
      <dsp:spPr>
        <a:xfrm>
          <a:off x="0" y="504885"/>
          <a:ext cx="3230233" cy="280748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800" b="0" kern="1200" dirty="0" smtClean="0">
              <a:latin typeface="Georgia" pitchFamily="18" charset="0"/>
            </a:rPr>
            <a:t>Ceļa atklāšana. 21.06.2018.</a:t>
          </a:r>
          <a:endParaRPr lang="lv-LV" sz="1800" b="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800" b="0" kern="1200" dirty="0" smtClean="0">
              <a:latin typeface="Georgia" pitchFamily="18" charset="0"/>
            </a:rPr>
            <a:t>Grāmatas </a:t>
          </a:r>
          <a:r>
            <a:rPr lang="lv-LV" sz="1800" b="0" i="1" kern="1200" dirty="0" smtClean="0">
              <a:latin typeface="Georgia" pitchFamily="18" charset="0"/>
            </a:rPr>
            <a:t>Aplido, apceļo, apmīļo Latviju! p</a:t>
          </a:r>
          <a:r>
            <a:rPr lang="lv-LV" sz="1800" b="0" kern="1200" dirty="0" smtClean="0">
              <a:latin typeface="Georgia" pitchFamily="18" charset="0"/>
            </a:rPr>
            <a:t>rezentācija.</a:t>
          </a:r>
          <a:endParaRPr lang="lv-LV" sz="1800" b="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800" kern="1200" dirty="0" smtClean="0">
              <a:latin typeface="Georgia" pitchFamily="18" charset="0"/>
            </a:rPr>
            <a:t>Filmas prezentācija.</a:t>
          </a:r>
          <a:endParaRPr lang="lv-LV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1800" kern="1200" dirty="0" smtClean="0">
              <a:latin typeface="Georgia" pitchFamily="18" charset="0"/>
            </a:rPr>
            <a:t>Raidījuma izrādīšana TV un internetā.</a:t>
          </a:r>
          <a:endParaRPr lang="lv-LV" sz="1800" kern="1200" dirty="0">
            <a:latin typeface="Georgia" pitchFamily="18" charset="0"/>
          </a:endParaRPr>
        </a:p>
      </dsp:txBody>
      <dsp:txXfrm>
        <a:off x="0" y="504885"/>
        <a:ext cx="3230233" cy="2807482"/>
      </dsp:txXfrm>
    </dsp:sp>
    <dsp:sp modelId="{7EA515C2-FF27-4EFC-ABAD-6C3C6C0CAFD3}">
      <dsp:nvSpPr>
        <dsp:cNvPr id="0" name=""/>
        <dsp:cNvSpPr/>
      </dsp:nvSpPr>
      <dsp:spPr>
        <a:xfrm>
          <a:off x="3672422" y="72009"/>
          <a:ext cx="3230233" cy="518400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Georgia" pitchFamily="18" charset="0"/>
            </a:rPr>
            <a:t>2019.-...</a:t>
          </a:r>
          <a:endParaRPr lang="lv-LV" sz="1800" b="1" kern="1200" dirty="0">
            <a:latin typeface="Georgia" pitchFamily="18" charset="0"/>
          </a:endParaRPr>
        </a:p>
      </dsp:txBody>
      <dsp:txXfrm>
        <a:off x="3672422" y="72009"/>
        <a:ext cx="3230233" cy="518400"/>
      </dsp:txXfrm>
    </dsp:sp>
    <dsp:sp modelId="{21FE967A-B285-4CC3-B5B3-5796068667C3}">
      <dsp:nvSpPr>
        <dsp:cNvPr id="0" name=""/>
        <dsp:cNvSpPr/>
      </dsp:nvSpPr>
      <dsp:spPr>
        <a:xfrm>
          <a:off x="3672422" y="576069"/>
          <a:ext cx="3230233" cy="242203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latin typeface="Georgia" pitchFamily="18" charset="0"/>
            </a:rPr>
            <a:t>Turpinās takas pilnveidošana, uzturēšana, labiekārtošana, attīstīšana un... turpinās Latvijas apceļošana!</a:t>
          </a:r>
          <a:endParaRPr lang="lv-LV" sz="1800" kern="1200" dirty="0">
            <a:latin typeface="Georgia" pitchFamily="18" charset="0"/>
          </a:endParaRPr>
        </a:p>
      </dsp:txBody>
      <dsp:txXfrm>
        <a:off x="3672422" y="576069"/>
        <a:ext cx="3230233" cy="242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1D5A-CAA4-4D60-B669-E1FCF54EB5FA}" type="datetimeFigureOut">
              <a:rPr lang="lv-LV" smtClean="0"/>
              <a:pPr/>
              <a:t>25.11.15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riko777@gmail.com" TargetMode="Externa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TA\Documents\Freelance\Harald Schlegelmilch\CITS\1836\1836_logo_pilns\1836_logo_piln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1196752"/>
            <a:ext cx="680207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PROJEKTA REALIZĀCIJAS POSMI</a:t>
            </a:r>
            <a:endParaRPr lang="lv-LV" dirty="0"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915320"/>
              </p:ext>
            </p:extLst>
          </p:nvPr>
        </p:nvGraphicFramePr>
        <p:xfrm>
          <a:off x="1547664" y="1772816"/>
          <a:ext cx="78340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PROJEKTA REALIZĀCIJAS POSMI</a:t>
            </a:r>
            <a:endParaRPr lang="lv-LV" dirty="0"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381341"/>
              </p:ext>
            </p:extLst>
          </p:nvPr>
        </p:nvGraphicFramePr>
        <p:xfrm>
          <a:off x="1691680" y="1772816"/>
          <a:ext cx="69127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ILGTERMIŅA IEGUVUMI UN REZULTĀTI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305893"/>
            <a:ext cx="7416824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Ieguldījums Latvijas tūrisma attīstībā.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Iedzīvināta lauku un reģionu attīstība.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</a:rPr>
              <a:t>Attīstīta un izveidota </a:t>
            </a:r>
            <a:r>
              <a:rPr lang="lv-LV" sz="2000" dirty="0">
                <a:solidFill>
                  <a:srgbClr val="000000"/>
                </a:solidFill>
                <a:latin typeface="Georgia" pitchFamily="18" charset="0"/>
              </a:rPr>
              <a:t>ceļošanas </a:t>
            </a: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</a:rPr>
              <a:t>infrastruktūra </a:t>
            </a:r>
            <a:r>
              <a:rPr lang="lv-LV" sz="2000" dirty="0">
                <a:solidFill>
                  <a:srgbClr val="000000"/>
                </a:solidFill>
                <a:latin typeface="Georgia" pitchFamily="18" charset="0"/>
              </a:rPr>
              <a:t>ar naktsmītnēm un </a:t>
            </a: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</a:rPr>
              <a:t>ēdināšanas vietām.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</a:rPr>
              <a:t>Veicināta </a:t>
            </a:r>
            <a:r>
              <a:rPr lang="lv-LV" sz="2000" dirty="0">
                <a:solidFill>
                  <a:srgbClr val="000000"/>
                </a:solidFill>
                <a:latin typeface="Georgia" pitchFamily="18" charset="0"/>
              </a:rPr>
              <a:t>cilvēku </a:t>
            </a: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</a:rPr>
              <a:t>fiziskā, emocionālā </a:t>
            </a:r>
            <a:r>
              <a:rPr lang="lv-LV" sz="2000" dirty="0">
                <a:solidFill>
                  <a:srgbClr val="000000"/>
                </a:solidFill>
                <a:latin typeface="Georgia" pitchFamily="18" charset="0"/>
              </a:rPr>
              <a:t>un </a:t>
            </a: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</a:rPr>
              <a:t>garīgā labklājība.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</a:rPr>
              <a:t> Dokumentēta Latvija, tās daba un iedzīvotāji.</a:t>
            </a:r>
          </a:p>
        </p:txBody>
      </p:sp>
      <p:pic>
        <p:nvPicPr>
          <p:cNvPr id="5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>
                <a:latin typeface="Georgia" pitchFamily="18" charset="0"/>
              </a:rPr>
              <a:t>PROJEKTA KOMANDA</a:t>
            </a:r>
            <a:endParaRPr lang="lv-LV">
              <a:latin typeface="Georg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75656" y="5157192"/>
            <a:ext cx="4320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Enriko Plivčs 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– projekta koordinators 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75656" y="1224335"/>
            <a:ext cx="410445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lv-LV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lv-LV" sz="1400" b="1" dirty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lv-LV" sz="1400" b="1" dirty="0">
                <a:latin typeface="Georgia" pitchFamily="18" charset="0"/>
              </a:rPr>
              <a:t>Līva Oliņa – </a:t>
            </a:r>
            <a:r>
              <a:rPr lang="lv-LV" sz="1400" dirty="0" smtClean="0">
                <a:latin typeface="Georgia" pitchFamily="18" charset="0"/>
              </a:rPr>
              <a:t>žurnāliste</a:t>
            </a:r>
            <a:endParaRPr lang="lv-LV" sz="1400" b="1" dirty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lv-LV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Žanete</a:t>
            </a:r>
            <a:r>
              <a:rPr kumimoji="0" lang="lv-LV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Grende – 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Fonda</a:t>
            </a:r>
            <a:r>
              <a:rPr kumimoji="0" lang="lv-LV" sz="1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Viegli pārstāve</a:t>
            </a:r>
            <a:endParaRPr lang="lv-LV" sz="1400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lv-LV" sz="1400" b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lv-LV" sz="1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Agnija Jansone </a:t>
            </a:r>
            <a:r>
              <a:rPr lang="lv-LV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– skautu un gaidu vadītāja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lv-LV" sz="2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5656" y="3356992"/>
            <a:ext cx="3384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Andžejs Reiters </a:t>
            </a:r>
            <a:r>
              <a:rPr kumimoji="0" lang="lv-LV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izaugsmes treneris</a:t>
            </a:r>
            <a:endParaRPr kumimoji="0" lang="lv-LV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24128" y="2996952"/>
            <a:ext cx="3177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Fonds Viegli </a:t>
            </a:r>
            <a:r>
              <a:rPr kumimoji="0" lang="lv-LV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– Sabiedrības aktīvisti</a:t>
            </a:r>
            <a:endParaRPr kumimoji="0" lang="lv-LV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24128" y="3986480"/>
            <a:ext cx="3131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1400" b="1">
                <a:latin typeface="Georgia" pitchFamily="18" charset="0"/>
              </a:rPr>
              <a:t>Latvijas Skautu un gaidu centrālā organizācija </a:t>
            </a:r>
            <a:r>
              <a:rPr lang="lv-LV" sz="1400">
                <a:latin typeface="Georgia" pitchFamily="18" charset="0"/>
              </a:rPr>
              <a:t>- bērnu un jauniešu </a:t>
            </a:r>
            <a:r>
              <a:rPr lang="lv-LV" sz="1400" smtClean="0">
                <a:latin typeface="Georgia" pitchFamily="18" charset="0"/>
              </a:rPr>
              <a:t>organizācija</a:t>
            </a:r>
            <a:endParaRPr lang="lv-LV" sz="1400">
              <a:latin typeface="Georgia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15327" y="3501008"/>
            <a:ext cx="3177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1400" b="1">
                <a:latin typeface="Georgia" pitchFamily="18" charset="0"/>
              </a:rPr>
              <a:t>Ameija</a:t>
            </a:r>
            <a:r>
              <a:rPr lang="lv-LV" sz="1400">
                <a:latin typeface="Georgia" pitchFamily="18" charset="0"/>
              </a:rPr>
              <a:t> </a:t>
            </a:r>
            <a:r>
              <a:rPr lang="lv-LV" sz="1400" smtClean="0">
                <a:latin typeface="Georgia" pitchFamily="18" charset="0"/>
              </a:rPr>
              <a:t>- grāmatu izdevēji</a:t>
            </a:r>
            <a:endParaRPr lang="lv-LV" sz="1400">
              <a:latin typeface="Georgia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75656" y="3959480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sz="1400" b="1" dirty="0">
              <a:latin typeface="Georgia" pitchFamily="18" charset="0"/>
            </a:endParaRPr>
          </a:p>
          <a:p>
            <a:endParaRPr lang="lv-LV" sz="1400" dirty="0">
              <a:latin typeface="Georgia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75656" y="2996952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1400" b="1">
                <a:latin typeface="Georgia" pitchFamily="18" charset="0"/>
              </a:rPr>
              <a:t>Haralds </a:t>
            </a:r>
            <a:r>
              <a:rPr lang="lv-LV" sz="1400" b="1" smtClean="0">
                <a:latin typeface="Georgia" pitchFamily="18" charset="0"/>
              </a:rPr>
              <a:t>Šlēgelmilhs - </a:t>
            </a:r>
            <a:r>
              <a:rPr lang="lv-LV" sz="1400" smtClean="0">
                <a:latin typeface="Georgia" pitchFamily="18" charset="0"/>
              </a:rPr>
              <a:t>autosportists</a:t>
            </a:r>
            <a:endParaRPr lang="lv-LV" sz="1400">
              <a:latin typeface="Georgia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75656" y="3609311"/>
            <a:ext cx="3177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sz="1400" b="1" dirty="0">
              <a:latin typeface="Georgia" pitchFamily="18" charset="0"/>
            </a:endParaRPr>
          </a:p>
          <a:p>
            <a:endParaRPr lang="lv-LV" sz="1400" dirty="0"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4797152"/>
            <a:ext cx="2481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400" b="1" dirty="0" smtClean="0">
                <a:latin typeface="Georgia" pitchFamily="18" charset="0"/>
              </a:rPr>
              <a:t>Jānis Indrikss - </a:t>
            </a:r>
            <a:r>
              <a:rPr lang="lv-LV" sz="1400" dirty="0" smtClean="0">
                <a:latin typeface="Georgia" pitchFamily="18" charset="0"/>
              </a:rPr>
              <a:t>operātors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5656" y="4293096"/>
            <a:ext cx="2800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Andis Neikšāns </a:t>
            </a:r>
            <a:r>
              <a:rPr lang="lv-LV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- autosportists</a:t>
            </a:r>
          </a:p>
        </p:txBody>
      </p:sp>
      <p:pic>
        <p:nvPicPr>
          <p:cNvPr id="18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75656" y="3789040"/>
            <a:ext cx="338437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Artūrs Irbe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ziņnesis</a:t>
            </a:r>
            <a:r>
              <a:rPr kumimoji="0" lang="lv-LV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ārzemēs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Georgia" pitchFamily="18" charset="0"/>
              </a:rPr>
              <a:t>SAZIŅAI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332037"/>
            <a:ext cx="712879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800" b="1" dirty="0" smtClean="0">
                <a:latin typeface="Georgia" pitchFamily="18" charset="0"/>
              </a:rPr>
              <a:t>Enriko </a:t>
            </a:r>
            <a:r>
              <a:rPr lang="lv-LV" sz="2800" b="1" dirty="0" err="1" smtClean="0">
                <a:latin typeface="Georgia" pitchFamily="18" charset="0"/>
              </a:rPr>
              <a:t>Plivčs</a:t>
            </a:r>
            <a:endParaRPr lang="lv-LV" sz="2800" b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lv-LV" sz="2400" dirty="0" smtClean="0">
                <a:latin typeface="Georgia" pitchFamily="18" charset="0"/>
              </a:rPr>
              <a:t>Projekta </a:t>
            </a:r>
            <a:r>
              <a:rPr lang="lv-LV" sz="2400" i="1" dirty="0" smtClean="0">
                <a:latin typeface="Georgia" pitchFamily="18" charset="0"/>
              </a:rPr>
              <a:t>1836</a:t>
            </a:r>
            <a:r>
              <a:rPr lang="lv-LV" sz="2400" dirty="0" smtClean="0">
                <a:latin typeface="Georgia" pitchFamily="18" charset="0"/>
              </a:rPr>
              <a:t> koordinators</a:t>
            </a:r>
          </a:p>
          <a:p>
            <a:pPr>
              <a:spcBef>
                <a:spcPts val="0"/>
              </a:spcBef>
              <a:buNone/>
            </a:pPr>
            <a:endParaRPr lang="lv-LV" sz="2400" dirty="0" smtClean="0">
              <a:latin typeface="Georgia" pitchFamily="18" charset="0"/>
              <a:hlinkClick r:id="rId2"/>
            </a:endParaRPr>
          </a:p>
          <a:p>
            <a:pPr>
              <a:spcBef>
                <a:spcPts val="0"/>
              </a:spcBef>
              <a:buNone/>
            </a:pPr>
            <a:r>
              <a:rPr lang="lv-LV" sz="2400" dirty="0" smtClean="0">
                <a:latin typeface="Georgia" pitchFamily="18" charset="0"/>
              </a:rPr>
              <a:t>e-pasts: fonds1836@gmail.com</a:t>
            </a:r>
          </a:p>
          <a:p>
            <a:pPr>
              <a:spcBef>
                <a:spcPts val="0"/>
              </a:spcBef>
              <a:buNone/>
            </a:pPr>
            <a:r>
              <a:rPr lang="lv-LV" sz="2400" dirty="0" smtClean="0">
                <a:latin typeface="Georgia" pitchFamily="18" charset="0"/>
              </a:rPr>
              <a:t>Tel.nr. 22075537</a:t>
            </a:r>
          </a:p>
          <a:p>
            <a:pPr>
              <a:spcBef>
                <a:spcPts val="0"/>
              </a:spcBef>
              <a:buNone/>
            </a:pPr>
            <a:endParaRPr lang="lv-LV" sz="2400" dirty="0">
              <a:latin typeface="Georgia" pitchFamily="18" charset="0"/>
            </a:endParaRPr>
          </a:p>
        </p:txBody>
      </p:sp>
      <p:pic>
        <p:nvPicPr>
          <p:cNvPr id="5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046550_10206866862376568_7886611144515259250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2" y="-22076"/>
            <a:ext cx="6653862" cy="4159881"/>
          </a:xfrm>
          <a:prstGeom prst="rect">
            <a:avLst/>
          </a:prstGeom>
        </p:spPr>
      </p:pic>
      <p:pic>
        <p:nvPicPr>
          <p:cNvPr id="7" name="Picture 6" descr="10841962_10206866859496496_2301718687794240402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136390"/>
            <a:ext cx="6264696" cy="3916631"/>
          </a:xfrm>
          <a:prstGeom prst="rect">
            <a:avLst/>
          </a:prstGeom>
        </p:spPr>
      </p:pic>
      <p:pic>
        <p:nvPicPr>
          <p:cNvPr id="6" name="Picture 5" descr="p5162879_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04" y="4221088"/>
            <a:ext cx="4061396" cy="2708920"/>
          </a:xfrm>
          <a:prstGeom prst="rect">
            <a:avLst/>
          </a:prstGeom>
        </p:spPr>
      </p:pic>
      <p:pic>
        <p:nvPicPr>
          <p:cNvPr id="8" name="Picture 7" descr="gopr587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76" y="0"/>
            <a:ext cx="3194416" cy="45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8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475892_10207098282995680_654548363283152182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44" y="2286000"/>
            <a:ext cx="4572000" cy="4572000"/>
          </a:xfrm>
          <a:prstGeom prst="rect">
            <a:avLst/>
          </a:prstGeom>
        </p:spPr>
      </p:pic>
      <p:pic>
        <p:nvPicPr>
          <p:cNvPr id="5" name="Picture 4" descr="284012_1820770169575_1549826033_31416241_80031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4440"/>
            <a:ext cx="4585072" cy="6877608"/>
          </a:xfrm>
          <a:prstGeom prst="rect">
            <a:avLst/>
          </a:prstGeom>
        </p:spPr>
      </p:pic>
      <p:pic>
        <p:nvPicPr>
          <p:cNvPr id="7" name="Picture 6" descr="11035612_10206512850719193_8826069629463654874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55" y="-4192"/>
            <a:ext cx="4598545" cy="34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jekciju kupoltelt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6392"/>
            <a:ext cx="10657005" cy="71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lv-LV" dirty="0">
                <a:latin typeface="Georgia" pitchFamily="18" charset="0"/>
              </a:rPr>
              <a:t>LATVIJA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17728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b="1" dirty="0" smtClean="0">
                <a:latin typeface="Georgia" pitchFamily="18" charset="0"/>
              </a:rPr>
              <a:t>Tuvojas Latvijas simtgade. Uzdāvināsim tai ko paliekošu, Latviju cildinošu!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854" y="3140968"/>
            <a:ext cx="7170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lv-LV" sz="2000" dirty="0" smtClean="0">
                <a:latin typeface="Georgia" pitchFamily="18" charset="0"/>
              </a:rPr>
              <a:t>Pēdējos 3 gados novērojama pieaugoša tendence – aizvien vairāk cilvēku dodas pārbraucienos pa Latviju, atklājot sev jaunas vietas un to dārgumus.</a:t>
            </a:r>
            <a:endParaRPr lang="lv-LV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365104"/>
            <a:ext cx="709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 smtClean="0">
                <a:latin typeface="Georgia" pitchFamily="18" charset="0"/>
              </a:rPr>
              <a:t>Ceļojam pa Latviju krustu – šķērsu, starp lielākajiem tūrisma, kultūras un pilsētu punktiem. Bet cik daudzi ir apceļojuši </a:t>
            </a:r>
            <a:r>
              <a:rPr lang="lv-LV" sz="2000" u="sng" dirty="0" smtClean="0">
                <a:latin typeface="Georgia" pitchFamily="18" charset="0"/>
              </a:rPr>
              <a:t>apkārt</a:t>
            </a:r>
            <a:r>
              <a:rPr lang="lv-LV" sz="2000" dirty="0" smtClean="0">
                <a:latin typeface="Georgia" pitchFamily="18" charset="0"/>
              </a:rPr>
              <a:t> Latvijai?</a:t>
            </a:r>
            <a:endParaRPr lang="lv-LV" sz="2000" dirty="0">
              <a:latin typeface="Georgia" pitchFamily="18" charset="0"/>
            </a:endParaRPr>
          </a:p>
        </p:txBody>
      </p:sp>
      <p:pic>
        <p:nvPicPr>
          <p:cNvPr id="11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lv-LV" dirty="0" smtClean="0">
                <a:latin typeface="Georgia" pitchFamily="18" charset="0"/>
              </a:rPr>
              <a:t>IDEJA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3688" y="3613666"/>
            <a:ext cx="6984776" cy="830997"/>
          </a:xfrm>
          <a:prstGeom prst="rect">
            <a:avLst/>
          </a:prstGeom>
          <a:solidFill>
            <a:schemeClr val="bg1">
              <a:lumMod val="95000"/>
              <a:alpha val="61176"/>
            </a:schemeClr>
          </a:solidFill>
          <a:ln w="28575">
            <a:noFill/>
            <a:prstDash val="lgDashDot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Izveidot tūrisma</a:t>
            </a:r>
            <a:r>
              <a:rPr kumimoji="0" lang="lv-LV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ceļu</a:t>
            </a:r>
            <a:r>
              <a:rPr kumimoji="0" lang="lv-LV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pa kuru ikviens var veikt 1836 km garo ceļu apkārt Latvijai! </a:t>
            </a:r>
            <a:endParaRPr kumimoji="0" lang="lv-LV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276872"/>
            <a:ext cx="6912768" cy="52322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latin typeface="Georgia" pitchFamily="18" charset="0"/>
              </a:rPr>
              <a:t>1836 = 1836 km Latvijas robeža</a:t>
            </a:r>
            <a:endParaRPr lang="lv-LV" sz="2800" b="1" dirty="0">
              <a:latin typeface="Georgia" pitchFamily="18" charset="0"/>
            </a:endParaRPr>
          </a:p>
        </p:txBody>
      </p:sp>
      <p:pic>
        <p:nvPicPr>
          <p:cNvPr id="6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lv-LV" dirty="0" smtClean="0">
                <a:latin typeface="Georgia" pitchFamily="18" charset="0"/>
              </a:rPr>
              <a:t>MĒRĶIS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556792"/>
            <a:ext cx="7403404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200" b="1" dirty="0" smtClean="0">
                <a:latin typeface="Georgia" pitchFamily="18" charset="0"/>
              </a:rPr>
              <a:t>Mērķis: Līdz 2018. gadam gar Latvijas pierobežu izveidot tūrisma ceļu!</a:t>
            </a:r>
            <a:r>
              <a:rPr lang="lv-LV" sz="2200" b="1" dirty="0">
                <a:latin typeface="Georgia" pitchFamily="18" charset="0"/>
              </a:rPr>
              <a:t> </a:t>
            </a:r>
            <a:endParaRPr lang="lv-LV" sz="2200" b="1" dirty="0" smtClean="0">
              <a:latin typeface="Georgia" pitchFamily="18" charset="0"/>
            </a:endParaRPr>
          </a:p>
          <a:p>
            <a:pPr algn="ctr"/>
            <a:endParaRPr lang="lv-LV" sz="2200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2852936"/>
            <a:ext cx="7190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b="1" dirty="0" smtClean="0">
                <a:latin typeface="Georgia" pitchFamily="18" charset="0"/>
              </a:rPr>
              <a:t>Aplido – </a:t>
            </a:r>
            <a:r>
              <a:rPr lang="lv-LV" sz="2000" dirty="0" smtClean="0">
                <a:latin typeface="Georgia" pitchFamily="18" charset="0"/>
              </a:rPr>
              <a:t>Izveidot filmu. Raidījuma cikls.</a:t>
            </a:r>
          </a:p>
          <a:p>
            <a:pPr marL="263525" indent="-263525" algn="just">
              <a:spcAft>
                <a:spcPts val="1200"/>
              </a:spcAft>
              <a:buFont typeface="Calibri" pitchFamily="34" charset="0"/>
              <a:buChar char="⁞"/>
            </a:pPr>
            <a:endParaRPr lang="lv-LV" sz="2000" dirty="0" smtClean="0">
              <a:latin typeface="Georgia" pitchFamily="18" charset="0"/>
            </a:endParaRPr>
          </a:p>
          <a:p>
            <a:pPr marL="263525" indent="-263525" algn="just"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b="1" dirty="0" smtClean="0">
                <a:latin typeface="Georgia" pitchFamily="18" charset="0"/>
              </a:rPr>
              <a:t>Apceļo – </a:t>
            </a:r>
            <a:r>
              <a:rPr lang="lv-LV" sz="2000" dirty="0" smtClean="0">
                <a:latin typeface="Georgia" pitchFamily="18" charset="0"/>
              </a:rPr>
              <a:t>Ceļa saskaņošana un iezīmēšana.</a:t>
            </a:r>
          </a:p>
          <a:p>
            <a:pPr marL="263525" indent="-263525" algn="just"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                    Ceļvedis</a:t>
            </a:r>
            <a:r>
              <a:rPr lang="lv-LV" sz="2000" dirty="0">
                <a:latin typeface="Georgia" pitchFamily="18" charset="0"/>
              </a:rPr>
              <a:t>. Iedvesmas grāmata.</a:t>
            </a:r>
          </a:p>
          <a:p>
            <a:pPr algn="just">
              <a:spcAft>
                <a:spcPts val="1200"/>
              </a:spcAft>
            </a:pPr>
            <a:endParaRPr lang="lv-LV" sz="2000" dirty="0">
              <a:latin typeface="Georgia" pitchFamily="18" charset="0"/>
            </a:endParaRPr>
          </a:p>
          <a:p>
            <a:pPr marL="263525" indent="-263525" algn="just"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b="1" dirty="0" smtClean="0">
                <a:latin typeface="Georgia" pitchFamily="18" charset="0"/>
              </a:rPr>
              <a:t>Apmīļo – </a:t>
            </a:r>
            <a:r>
              <a:rPr lang="lv-LV" sz="2000" dirty="0" smtClean="0">
                <a:latin typeface="Georgia" pitchFamily="18" charset="0"/>
              </a:rPr>
              <a:t>Koncerti visās robežu pašvaldībās.</a:t>
            </a:r>
            <a:endParaRPr lang="lv-LV" sz="2000" dirty="0">
              <a:latin typeface="Georgia" pitchFamily="18" charset="0"/>
            </a:endParaRPr>
          </a:p>
          <a:p>
            <a:pPr marL="263525" indent="-263525" algn="just"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                    Ceļa </a:t>
            </a:r>
            <a:r>
              <a:rPr lang="lv-LV" sz="2000" dirty="0">
                <a:latin typeface="Georgia" pitchFamily="18" charset="0"/>
              </a:rPr>
              <a:t>a</a:t>
            </a:r>
            <a:r>
              <a:rPr lang="lv-LV" sz="2000" dirty="0" smtClean="0">
                <a:latin typeface="Georgia" pitchFamily="18" charset="0"/>
              </a:rPr>
              <a:t>tklāšana 21.06.2018.</a:t>
            </a:r>
            <a:endParaRPr lang="lv-LV" sz="2000" dirty="0">
              <a:latin typeface="Georgia" pitchFamily="18" charset="0"/>
            </a:endParaRPr>
          </a:p>
        </p:txBody>
      </p:sp>
      <p:pic>
        <p:nvPicPr>
          <p:cNvPr id="6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Georgia" pitchFamily="18" charset="0"/>
              </a:rPr>
              <a:t>REALIZĀCIJA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3720" y="398537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latin typeface="Georgia" pitchFamily="18" charset="0"/>
              </a:rPr>
              <a:t>(</a:t>
            </a:r>
            <a:r>
              <a:rPr lang="lv-LV" b="1" dirty="0" smtClean="0">
                <a:latin typeface="Georgia" pitchFamily="18" charset="0"/>
              </a:rPr>
              <a:t>100 - kā simtgade</a:t>
            </a:r>
            <a:r>
              <a:rPr lang="lv-LV" dirty="0" smtClean="0">
                <a:latin typeface="Georgia" pitchFamily="18" charset="0"/>
              </a:rPr>
              <a:t>)</a:t>
            </a:r>
            <a:endParaRPr lang="lv-LV" dirty="0">
              <a:latin typeface="Georgia" pitchFamily="18" charset="0"/>
            </a:endParaRPr>
          </a:p>
        </p:txBody>
      </p:sp>
      <p:pic>
        <p:nvPicPr>
          <p:cNvPr id="13314" name="Picture 2" descr="https://encrypted-tbn3.gstatic.com/images?q=tbn:ANd9GcShrCXkZpXBOACIwseoVTLpdMaUGLywY-r03c4RZvuftL7Knuj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97146"/>
            <a:ext cx="4896544" cy="31880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19672" y="544522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i="1" dirty="0" smtClean="0">
                <a:latin typeface="Georgia" pitchFamily="18" charset="0"/>
              </a:rPr>
              <a:t>Pārgājienu var sākt jebkurā takas posmā </a:t>
            </a:r>
            <a:r>
              <a:rPr lang="en-US" sz="2000" i="1" dirty="0" smtClean="0">
                <a:latin typeface="Georgia" pitchFamily="18" charset="0"/>
              </a:rPr>
              <a:t>–</a:t>
            </a:r>
            <a:r>
              <a:rPr lang="lv-LV" sz="2000" i="1" dirty="0" smtClean="0">
                <a:latin typeface="Georgia" pitchFamily="18" charset="0"/>
              </a:rPr>
              <a:t> vienā dienā veicot 18 km posmu ar kājām vai nobraucot ar velosipēdu divus šādus posmus. </a:t>
            </a:r>
          </a:p>
        </p:txBody>
      </p:sp>
      <p:sp>
        <p:nvSpPr>
          <p:cNvPr id="10" name="Right Brace 9"/>
          <p:cNvSpPr/>
          <p:nvPr/>
        </p:nvSpPr>
        <p:spPr>
          <a:xfrm rot="17432285">
            <a:off x="5488999" y="2143305"/>
            <a:ext cx="570779" cy="50867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1753130"/>
            <a:ext cx="1694695" cy="461665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none">
            <a:spAutoFit/>
          </a:bodyPr>
          <a:lstStyle/>
          <a:p>
            <a:r>
              <a:rPr lang="lv-LV" sz="2400" b="1" dirty="0" smtClean="0">
                <a:latin typeface="Georgia" pitchFamily="18" charset="0"/>
              </a:rPr>
              <a:t>18,36 km</a:t>
            </a:r>
            <a:r>
              <a:rPr lang="lv-LV" sz="2400" dirty="0" smtClean="0">
                <a:latin typeface="Georgia" pitchFamily="18" charset="0"/>
              </a:rPr>
              <a:t> </a:t>
            </a:r>
            <a:endParaRPr lang="lv-LV" sz="2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232919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Georgia" pitchFamily="18" charset="0"/>
              </a:rPr>
              <a:t>x  100 posmi</a:t>
            </a:r>
            <a:endParaRPr lang="lv-LV" sz="2400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04927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latin typeface="Georgia" pitchFamily="18" charset="0"/>
              </a:rPr>
              <a:t>Visa Latvijas robeža</a:t>
            </a:r>
            <a:endParaRPr lang="lv-LV" sz="2000" b="1" dirty="0">
              <a:latin typeface="Georgia" pitchFamily="18" charset="0"/>
            </a:endParaRPr>
          </a:p>
        </p:txBody>
      </p:sp>
      <p:pic>
        <p:nvPicPr>
          <p:cNvPr id="13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920" y="26064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REALIZĀCIJA UN SAGATAVOŠANĀS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285293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lv-LV" sz="1600" b="1" dirty="0" smtClean="0">
                <a:latin typeface="Georgia" pitchFamily="18" charset="0"/>
              </a:rPr>
              <a:t>Vietējās pašvaldības</a:t>
            </a:r>
            <a:endParaRPr lang="lv-LV" sz="16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70080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latin typeface="Georgia" pitchFamily="18" charset="0"/>
              </a:rPr>
              <a:t>1836 iniciatori</a:t>
            </a:r>
          </a:p>
          <a:p>
            <a:pPr algn="ctr"/>
            <a:r>
              <a:rPr lang="lv-LV" sz="2000" b="1" dirty="0" smtClean="0">
                <a:latin typeface="Georgia" pitchFamily="18" charset="0"/>
              </a:rPr>
              <a:t>uzrunā un strādā kopā ar:</a:t>
            </a:r>
            <a:endParaRPr lang="lv-LV" sz="2000" b="1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3573016"/>
            <a:ext cx="244827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just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1600" dirty="0" smtClean="0">
                <a:latin typeface="Georgia" pitchFamily="18" charset="0"/>
              </a:rPr>
              <a:t>Palīdz apkopot jau esošo informāciju par kultūrvēsturiskajām vietām konkrētajā pašvaldībā.</a:t>
            </a:r>
          </a:p>
          <a:p>
            <a:pPr marL="185738" indent="-185738" algn="just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1600" dirty="0" smtClean="0">
                <a:latin typeface="Georgia" pitchFamily="18" charset="0"/>
              </a:rPr>
              <a:t>Sniedz rekomendācijas par gājēju/velo ceļa maršruta izveidi.</a:t>
            </a:r>
            <a:endParaRPr lang="lv-LV" sz="1600" dirty="0"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2852936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latin typeface="Georgia" pitchFamily="18" charset="0"/>
              </a:rPr>
              <a:t>Skautu un gaidu vienības, orientēšanās klubs </a:t>
            </a:r>
            <a:endParaRPr lang="lv-LV" sz="1600" b="1" dirty="0"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3573016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buFont typeface="Calibri" pitchFamily="34" charset="0"/>
              <a:buChar char="⁞"/>
            </a:pPr>
            <a:r>
              <a:rPr lang="lv-LV" sz="1600" dirty="0" smtClean="0">
                <a:latin typeface="Georgia" pitchFamily="18" charset="0"/>
              </a:rPr>
              <a:t>Ceļa pilot-izmēģinātāji un iemarķētāji ar 1836 zīmēm.</a:t>
            </a:r>
            <a:endParaRPr lang="lv-LV" sz="16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2852936"/>
            <a:ext cx="226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latin typeface="Georgia" pitchFamily="18" charset="0"/>
              </a:rPr>
              <a:t>Sabiedrībā zināmi cilvēki un uzņēmēji</a:t>
            </a:r>
          </a:p>
          <a:p>
            <a:endParaRPr lang="lv-LV" sz="1600" b="1" dirty="0"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248" y="3645024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just">
              <a:buFont typeface="Calibri" pitchFamily="34" charset="0"/>
              <a:buChar char="⁞"/>
            </a:pPr>
            <a:r>
              <a:rPr lang="lv-LV" sz="1600" dirty="0" smtClean="0">
                <a:latin typeface="Georgia" pitchFamily="18" charset="0"/>
              </a:rPr>
              <a:t>Projekta vēstneši</a:t>
            </a:r>
          </a:p>
          <a:p>
            <a:pPr marL="185738" indent="-185738" algn="just">
              <a:buFont typeface="Calibri" pitchFamily="34" charset="0"/>
              <a:buChar char="⁞"/>
            </a:pPr>
            <a:r>
              <a:rPr lang="lv-LV" sz="1600" dirty="0">
                <a:latin typeface="Georgia" pitchFamily="18" charset="0"/>
              </a:rPr>
              <a:t>m</a:t>
            </a:r>
            <a:r>
              <a:rPr lang="lv-LV" sz="1600" dirty="0" smtClean="0">
                <a:latin typeface="Georgia" pitchFamily="18" charset="0"/>
              </a:rPr>
              <a:t>udina iet, svinēt un izzināt Latviju!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4869160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latin typeface="Georgia" pitchFamily="18" charset="0"/>
              </a:rPr>
              <a:t>Video radošā komanda</a:t>
            </a:r>
            <a:endParaRPr lang="lv-LV" sz="1600" b="1" dirty="0"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3928" y="5301208"/>
            <a:ext cx="22322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0" indent="-185738" fontAlgn="base">
              <a:buFont typeface="Calibri" pitchFamily="34" charset="0"/>
              <a:buChar char="⁞"/>
            </a:pPr>
            <a:r>
              <a:rPr lang="lv-LV" sz="1600" dirty="0" smtClean="0">
                <a:latin typeface="Georgia" pitchFamily="18" charset="0"/>
              </a:rPr>
              <a:t>Dokumentē ceļa izveidi.</a:t>
            </a:r>
          </a:p>
        </p:txBody>
      </p:sp>
      <p:pic>
        <p:nvPicPr>
          <p:cNvPr id="13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503</Words>
  <Application>Microsoft Macintosh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LATVIJA</vt:lpstr>
      <vt:lpstr>IDEJA</vt:lpstr>
      <vt:lpstr>MĒRĶIS</vt:lpstr>
      <vt:lpstr>REALIZĀCIJA</vt:lpstr>
      <vt:lpstr>REALIZĀCIJA UN SAGATAVOŠANĀS</vt:lpstr>
      <vt:lpstr>PROJEKTA REALIZĀCIJAS POSMI</vt:lpstr>
      <vt:lpstr>PROJEKTA REALIZĀCIJAS POSMI</vt:lpstr>
      <vt:lpstr>ILGTERMIŅA IEGUVUMI UN REZULTĀTI</vt:lpstr>
      <vt:lpstr>PROJEKTA KOMANDA</vt:lpstr>
      <vt:lpstr>SAZIŅAI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1836</dc:title>
  <dc:creator>MARTA</dc:creator>
  <cp:lastModifiedBy>Enriko</cp:lastModifiedBy>
  <cp:revision>45</cp:revision>
  <dcterms:created xsi:type="dcterms:W3CDTF">2015-03-24T15:00:07Z</dcterms:created>
  <dcterms:modified xsi:type="dcterms:W3CDTF">2015-11-25T19:58:54Z</dcterms:modified>
</cp:coreProperties>
</file>